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57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8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7:19.4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10563 5281 337 0,'-18'-12'122'0,"18"12"5"16,-16-12-10-16,16 12-10 15,-19-13-11-15,19 13-12 16,-13-12-51-16,13 12-33 15,0 0 0-15,0 0 0 16,0 0 0-16,0 0 0 0,5 26 0 16,3-4 0-16,8 3 0 15,0 8 0-15,2 4 0 16,1-1 0 0,-6 0 0-16,1-6 0 0,-2-5 0 15,-7-3 0-15,-4-5 0 16,-1-17 0-16,-1 13 0 15,1-13 0-15,0 0 0 16,-13-26 0-16,11 9 0 16,0-7 0-16,0-3 0 15,4-5 0-15,0-1 0 16,3 2 0-16,0-2 0 0,6 4 0 16,-1 2 0-16,3 3 0 15,0 4 0-15,-2 5 0 16,2 8 0-16,-2 5 0 15,0 7 0 1,-2 8 0-16,2 8 0 0,-1 4 0 16,1 3 0-16,0 1 0 15,1 4 0-15,-1-3 0 16,3-2 0-16,-5-7 0 16,-2-2 0-16,0-5 0 15,-7-14 0-15,6 17 0 16,-6-17 0-16,0 0 0 15,0-19 0-15,2 2 0 0,1-5 0 16,-1-7 0-16,3-5 0 16,0 0 0-1,1-1 0-15,1 3 0 16,2 5 0-16,1 2 0 0,1 11 0 16,0 5 0-16,1 11 0 15,-1 5 0-15,2 5 0 16,0 6 0-16,0 3 0 15,-2 2 0-15,2 0 0 16,-3 0 0-16,1-3 0 16,-1-4 0-16,-2 1 0 15,-8-17 0-15,19 22-77 16,-19-22-62-16,16 12-10 16,-16-12-7-16,18-5-1 15,-7-4 14-15,4-5 30 16,4-2 26-16</inkml:trace>
  <inkml:trace contextRef="#ctx0" brushRef="#br0" timeOffset="515.5941">11372 5147 456 0,'-18'-18'126'16,"7"8"-8"-16,11 10-39 16,-19-17-21-16,19 17-10 15,-20-4-15-15,20 4-9 16,-21 9-10-16,8 3-3 0,-1 6-4 16,2 3 1-16,1 7-5 15,2 2 1-15,2 1-2 16,2 1 4-16,8-4 0 15,4-5 0-15,6-4 1 16,1-5 0-16,4-11-7 16,0-4 0-16,1-6 0 15,-1-3 0-15,-2-6 0 16,-5-5 0-16,-1 0 0 16,-2-4 0-16,-5 0 0 15,-1-2 0-15,-4 1 0 16,-1 4 0-16,1 0 0 15,1 8 0-15,1 14 0 0,-5-11 0 16,5 11 0-16,8 18 0 16,-3-1 0-16,6 5 0 15,1 1 0-15,4 3 0 16,5-2 0-16,-2-6 0 16,7 2-50-16,-2-9-85 15,5-1-13-15,-5-7-6 16,2-5-3-16,-3-8-7 15,1-5 29-15,-1-4 56 16</inkml:trace>
  <inkml:trace contextRef="#ctx0" brushRef="#br0" timeOffset="921.8832">11714 4968 496 0,'-25'7'133'0,"5"4"-5"15,-1 4-36-15,3 0-64 16,4 4-7-16,4 4-11 16,-1 0-9-16,7-1-1 15,4 1-1-15,2-6 0 16,3-3 0-16,-5-14-1 16,23 8 1-16,-7-13 0 15,2-1 0-15,2-6 0 16,1 2-2-16,-1-2 3 0,-4 5-2 15,2 3 2-15,-2 4-1 16,0 8 2-16,-4 3 1 16,-3 7 7-16,-4 0 5 15,-3 5 0 1,-2 3 5-16,-7-1-1 0,-2 0 1 16,-3-5-2-16,-1 1-1 15,-1-6-16-15,5-4 0 16,9-11-36-16,0 0-45 15,0 0-32-15,0-15-26 16,14-4-2-16,2-8-6 16,6-4 0-16,6-3 2 15</inkml:trace>
  <inkml:trace contextRef="#ctx0" brushRef="#br0" timeOffset="1343.7076">12081 4918 424 0,'-21'5'102'0,"1"6"0"15,1-4-59-15,4 6-20 16,4-1-4-16,1 2-10 16,4 5-4-16,6-1-4 15,-5 1-2-15,5 1 0 16,2-2 3-16,3 0 0 0,1-5 5 15,-6-13-3 1,21 7 0-16,-5-12-1 16,0-4 2-16,4-3-3 15,-1-2 0-15,2 1 0 0,-6 4-3 16,4 4 8-16,-6 6 7 16,1 6 6-16,-5 7 3 15,-3 4 6-15,-1 8 4 16,-10-1 2-16,-1 4 3 15,-6-1-6-15,-4-2-8 16,-3-3-14-16,0-5-12 16,5-2-68-16,3-9-44 15,11-7-28-15,-11-1-9 16,11 1-3-16,16-22-6 16,0 8-3-16</inkml:trace>
  <inkml:trace contextRef="#ctx0" brushRef="#br0" timeOffset="3593.677">11436 5795 240 0,'0'0'113'0,"-16"-14"8"15,16 14-9-15,-11-13-23 16,11 13-18-16,0 0-6 16,0 0-12-16,0 0-11 0,-10 5-15 15,10 8-10-15,0 4-10 16,0 9-5-16,7 2-3 15,1 3 2-15,3 0-3 16,2-1 1-16,5-5 0 16,5-5 2-16,2-8-1 15,3-7 0-15,1-8 2 16,-3-10-1-16,-2-5 1 16,-5-9 0-16,-1-3 0 15,-10 0-3-15,-3-5 2 16,-11 1-1-16,-4 2 0 15,-5 2-1-15,-4 6 2 16,-5 2-5-16,1 10-11 0,-3 3-23 16,2 9-21-16,3 4-24 15,3 9-25-15,4 3-20 16,7 5-14-16,7 4 1 16,5-1 8-16,11-1 20 15</inkml:trace>
  <inkml:trace contextRef="#ctx0" brushRef="#br0" timeOffset="4015.5446">11958 5496 518 0,'-21'-2'141'0,"-3"3"-6"16,1 6-59-16,-1 1-37 16,6 4-19-16,0 3-7 15,4 2-17-15,1 3 5 16,6 1-9-16,3 1 6 16,2 1-5-16,2 3 6 15,2 0 1-15,2 0-2 16,0 1 3-16,6-1-1 15,-4 1 1-15,2 0-1 16,3-3 1-16,-4-2 0 0,2-3 0 16,-5-1 1-16,1-4-1 15,1-1 1-15,-6-13-2 16,5 19-11-16,-5-19-34 16,0 15-33-16,0-15-24 15,0 0-29-15,0 0-6 16,-11 5-2-16,11-5-4 15,-12-20 12-15</inkml:trace>
  <inkml:trace contextRef="#ctx0" brushRef="#br0" timeOffset="4203.0703">11737 5840 528 0,'0'0'151'16,"0"0"-6"-16,0-17-63 15,16 8-28-15,2-2-53 16,7-1-67-16,3 0-52 16,3 2-28-16,1-1-9 15,0 1-4-15,-6-1-7 16,0 3 16-16</inkml:trace>
  <inkml:trace contextRef="#ctx0" brushRef="#br0" timeOffset="11327.9474">11648 6354 339 0,'-14'-14'148'15,"2"0"6"-15,4-3-14 16,8 17-34-16,-14-25-18 16,14 25-40-16,0-22-48 15,0 22 0-15,-2-11 0 16,2 11 0-16,0 0 0 16,8 21 0-16,-5 1 0 15,2 8 0-15,2 7 0 0,-1 9 0 16,4 9 0-16,-4 1 0 15,4 6 0-15,-2-2 0 16,0 3 0-16,-3-5 0 16,-2-4 0-16,2-5 0 15,-5-11 0-15,0-7 0 16,0-5 0-16,0-9 0 16,0-17 0-16,0 0 0 15,0 0 0-15,7-32 0 16,-3 4 0-16,-1-10 0 15,-3-7 0-15,0-10-22 16,2-3-30-16,-7-7 0 16,5 3 0-16,-11 1 22 0,4 6 12 15,-4 5 5-15,2 8 10 16,-1 11 6-16,-1 10 8 16,4 6 1-16,7 15 0 15,-6-12-1-15,6 12 0 16,0 0 1-16,0 0-2 15,20 13-1-15,-11-2 0 16,10 5 4-16,1 6 2 16,7 6 3-16,-1 6-2 15,3 5 3-15,3 3-3 16,0 1 2-16,-3 0-5 16,4-3 1-16,-6-6-14 15,-2-6 0-15,-3-6 0 0,-3-6 0 16,-3-7 0-16,-3-3 0 15,-13-6 0-15,15 5-37 16,-15-5-61 0,0 0-35-16,0 0-25 0,0 0-6 15,-10-12-2-15,10 12 0 16,-16-14 66-16</inkml:trace>
  <inkml:trace contextRef="#ctx0" brushRef="#br0" timeOffset="11734.2173">11653 6773 430 0,'0'0'130'0,"0"0"-8"15,0 0-48-15,-5-13-15 16,5 13-15 0,27-20-18-16,-9 8-11 0,5-2-6 15,3-1-9-15,3-1-49 16,3 1-45-16,2 1-30 16,-2-1-14-16,-4 3-6 15,-4-6 0-15,2 4-3 16</inkml:trace>
  <inkml:trace contextRef="#ctx0" brushRef="#br0" timeOffset="12452.9386">12115 6386 439 0,'0'0'175'16,"-9"-16"-8"-16,9 16-37 16,0 0-26-16,0 0-96 15,-11-2-8-15,11 2 0 16,5 18 0-16,-3-3 0 15,4 8 0-15,1 2 0 16,2 5 0-16,1 1 0 16,3 1 0-16,-2-4 0 15,5-5 0-15,-1-5 0 16,3-7 0-16,-2-8 0 16,-3-8 0-16,3-4 0 0,-3-5 0 15,-3-2 0-15,-1-6 0 16,-2 1 0-16,-4-2 0 15,0-4 0-15,-3 1 0 16,0 0 0-16,-3-1 0 16,3 3 0-16,-3 3 0 15,3 3 0-15,-2 5 0 16,2 13 0-16,2-14 0 16,-2 14 0-16,0 0 0 15,11 22 0-15,-4-5 0 16,4 5 0-16,3 1 0 15,2 3 0-15,2-2 0 16,5 2 0-16,0-6 0 0,4-6 0 16,0 2 0-16,-4-12-168 15,0-5-15-15,2-9-7 16,-4-13-8-16,4-12-5 16</inkml:trace>
  <inkml:trace contextRef="#ctx0" brushRef="#br0" timeOffset="16405.4443">13704 6414 318 0,'0'0'114'15,"-12"-10"-28"-15,12 10-32 16,0 0-14-16,-13 4-11 15,13 7-9-15,5 5-8 16,2 7-9-16,2 4-5 16,4 6 0-16,-1 2-3 15,4 3 1-15,-2 1-2 16,-1-5 2-16,-3-3-1 16,-2-3 1-16,0-5-4 15,-2-4-29-15,-1-6-26 16,-5-13-24-16,8 11-15 15,-8-11-9-15,0 0 1 0,15-22-4 16</inkml:trace>
  <inkml:trace contextRef="#ctx0" brushRef="#br0" timeOffset="16655.495">13870 6406 250 0,'0'0'98'0,"0"0"-10"16,0 0-37-16,16 19-13 16,-8 3-12-16,0 5-6 15,0 4-7-15,5 3-4 0,-6 1-5 16,7-3-1-16,-6 0-2 16,0-4-2-16,0-2-2 15,-3-7-16-15,2-2-28 16,-1-2-30-1,-6-15-22-15,3 13-7 0,-3-13-1 16,0 0-4-16</inkml:trace>
  <inkml:trace contextRef="#ctx0" brushRef="#br0" timeOffset="16921.0697">13658 6639 317 0,'0'0'112'0,"0"0"-15"16,3-11-51-16,9-1-13 16,6 0-12-16,6-4-6 15,6 0-15-15,0-2-40 16,8 6-38-16,-4 3-30 15,-3 2-6-15,1 10-3 16,-14-1-3-16,0 6 57 16</inkml:trace>
  <inkml:trace contextRef="#ctx0" brushRef="#br0" timeOffset="17155.4856">13670 6783 319 0,'0'0'110'16,"25"-12"-15"-16,-5 1-52 16,10-4-15-16,3 2-11 15,5-2-48-15,-2-1-48 16,3 5-28-16,-7-2-5 15,2 3-4-15,-8-1-3 16</inkml:trace>
  <inkml:trace contextRef="#ctx0" brushRef="#br0" timeOffset="17671.0468">14409 6368 256 0,'-19'-1'111'16,"-1"2"-5"-16,-1 3-27 15,3 4-41-15,-2 7-17 16,4 3-10-16,2 6-8 16,5 3-4-16,4 2-1 15,3-2 0-15,4 1 0 16,3-5 0-16,8-7 0 15,3-5 3-15,3-10-1 16,4-7 1-16,-1-7 1 16,-1-7 1-16,2-2 0 15,-7-2-1-15,-5-2 2 0,-4 2 0 16,-10-2-1-16,-1 6 0 16,-10 3 0-16,1 5-1 15,-6 2 0 1,1 7-2-16,0 7-22 0,7 3-40 15,11-7-34-15,-8 26-13 16,13-13-8-16,14 2-3 16,1-5 0-16</inkml:trace>
  <inkml:trace contextRef="#ctx0" brushRef="#br0" timeOffset="18014.8507">14711 6023 327 0,'-26'-12'117'0,"0"6"-9"16,-1 5-35-16,4 3-47 16,5 8-14-16,-1 5-8 15,3 3-6-15,5 10-2 16,7 4-1-16,0 3 1 15,1 1 0-15,6 5-1 16,1-2 0-16,3 2 0 16,1 0 1-16,5-4-1 15,-5-2 2-15,2-2 0 0,1-4-1 16,-3-1 0 0,0-3 2-16,-3-5-1 15,-3-3-28-15,2-3-41 0,-4-14-25 16,0 0-7-16,0 0-3 15,0 0-1-15,-6-23 23 16</inkml:trace>
  <inkml:trace contextRef="#ctx0" brushRef="#br0" timeOffset="18171.0998">14527 6323 305 0,'0'0'94'0,"18"-11"-23"15,-2 6-89-15,0 4-54 16,5-4-17-16,2 4-12 16,-5-2-10-16,4 8 33 0</inkml:trace>
  <inkml:trace contextRef="#ctx0" brushRef="#br0" timeOffset="19108.5277">13084 7598 268 0,'-9'-24'114'0,"9"24"-30"16,-3-13-37 0,3 13-23-16,0 0-1 0,10 18-4 15,-1 5-19-15,-2 4 7 16,1 8-12-16,0 2 10 15,5 4-10-15,-5-1 11 16,2-5-12-16,-2 1 6 16,0-10 0-16,-3-4 0 15,0-7-1-15,-1-4-17 16,-4-11-28-16,0 0-30 16,0 0-15-16,7-11-17 15,-4 0-2-15,-3-11-2 16</inkml:trace>
  <inkml:trace contextRef="#ctx0" brushRef="#br0" timeOffset="19421.08">13050 7572 220 0,'-12'-10'111'15,"12"10"-5"-15,-11-16-35 16,16 4-30-16,6-2-22 15,5-3-8-15,7 0-11 16,4 3 2-16,3 3-6 16,-3 5 4-16,3 7-2 15,-7 10 0-15,-5 8 5 16,-5 7 1-16,-10 7-8 16,-8 6 7-16,-4 0-8 0,-4 1 8 15,-5-1-14-15,-1-5-14 16,1-9-27-16,2-3-12 15,2-8-13-15,5-11-17 16,9-3-12-16,-5-14 0 16,10-3 65-16</inkml:trace>
  <inkml:trace contextRef="#ctx0" brushRef="#br0" timeOffset="19811.6477">13381 7443 263 0,'0'0'103'0,"0"0"-17"16,0 0-44-16,0 0-15 15,11 9-12-15,-2 6-8 16,-5 7-6-16,6 2 6 15,-4 2 6-15,2 0-1 16,-6-1 10-16,4-4-5 16,-6-6 33-16,5 0-4 15,-5-15 10-15,0 0-5 16,0 0-15-16,0 0 6 16,-11-26-15-16,9 9 7 0,2-6-32 15,-3-4 3-15,6 1-12 16,-1-2 1-16,7 2 0 15,0-2-40-15,2 12-40 16,3-2-40-16,4 5-27 16,0 5-5-16,3 2-1 15,1 3-3-15</inkml:trace>
  <inkml:trace contextRef="#ctx0" brushRef="#br0" timeOffset="20202.2686">13684 7351 233 0,'-11'6'100'16,"-1"-2"-16"-16,1 3-41 0,3 7-15 15,2 2-10-15,4 7-7 16,-1 1-5-16,8 6 4 15,1-3-8-15,6 0 3 16,4-6-6-16,5-4 6 16,1-8-5-16,-1-7 5 15,0-10-4-15,2-7-4 16,-7-7 4-16,-3-4-3 0,-2-1 5 16,-9-4-6-1,-2-1 6-15,-7 0-5 0,-6 4 4 16,-6 3 0-1,-3 8 0-15,-1 7-2 0,-2 8 0 16,3 8-5-16,1 7-40 16,11 10-37-16,2 0-24 15,15 5-5-15,1-7 0 16,16 2 19-16</inkml:trace>
  <inkml:trace contextRef="#ctx0" brushRef="#br0" timeOffset="20546.0636">13946 7035 357 0,'0'0'139'15,"-10"-17"-17"-15,10 17-43 16,0 0-23-16,5 18-13 16,-2 2-16-16,3 9-13 15,1 5-12-15,0 7 2 16,2 4-2-16,1-1 0 16,3-1-1-16,-4-3 2 15,0-7-3-15,0-7 0 16,-2-5-3-16,-2-6-26 15,1-4-42-15,-6-11-41 0,0 0-20 16,0 0-13-16,8-11 2 16,-6-4-4-16</inkml:trace>
  <inkml:trace contextRef="#ctx0" brushRef="#br0" timeOffset="20733.5604">13896 7209 234 0,'-18'2'112'0,"18"-2"-4"16,0 0-36-16,0 0-37 15,21-11-17-15,-2 4-48 16,-1 3-34-16,8-4-24 0,3 3-17 16,-3-5-4-16,1 3-2 15,0-6 40-15</inkml:trace>
  <inkml:trace contextRef="#ctx0" brushRef="#br0" timeOffset="21118.2378">14190 7094 277 0,'0'0'97'0,"-14"22"-27"16,7-7-30-16,3 3-15 15,4 4 2-15,0 9-7 0,2-2-2 16,3 2 0-16,6-1 0 16,2-2 0-16,3-5 0 15,3-5-1-15,1-8-13 16,-1-7-1-16,4-7-1 16,-4-7-2-16,2-6 2 15,-8-4 0-15,0-5 0 16,-11-2 1-16,-4-2-1 15,-6-3 0-15,-5 1 2 16,-5 3-2-16,-6 4 2 0,0 8-3 16,1 3 0-16,2 8-2 15,5 9-18-15,3 7-31 16,5 10-38-16,7 4-23 0,2 1-16 16,7 1-1-16,2-1-1 15</inkml:trace>
  <inkml:trace contextRef="#ctx0" brushRef="#br0" timeOffset="21596.5057">14438 6959 346 0,'-13'-1'125'0,"13"1"-2"16,-9 14-71-16,4 1-24 16,10 6-12-16,1 2-12 15,1 8-4-15,4 3-2 16,3 1 0-16,-4 0 0 16,1-4 1-16,0-3 1 15,-2-5 4-15,-6-7 15 16,-3-16 1-16,0 0 0 0,0 0 1 15,0 0 0-15,-10-25 0 16,4 0 0-16,4-6-5 16,2-6-12-1,0-2-2-15,2 0-1 0,4 0 0 16,4 6 2-16,3 5-3 16,-2 7 1-16,4 10-1 15,-2 10-1-15,1 7 0 16,-1 7 0-16,-2 7 0 15,-1 6-2-15,3 4 0 16,1 2-1-16,-4-4-7 16,3 2-47-16,-2-2-36 15,4-4-28-15,-2-4-19 0,-2-12-4 16,5-5 1 0,-3-11 12-16</inkml:trace>
  <inkml:trace contextRef="#ctx0" brushRef="#br0" timeOffset="21955.8711">14792 6790 485 0,'-18'5'147'0,"-3"1"-11"16,7 8-88-16,1-1-22 15,3 4-10-15,2 5-12 16,3 3-8-16,2 6-3 0,3-1-6 15,5-3 4-15,4-4-3 16,3-3 1 0,1-6 2-16,3-5 0 15,3-7 2-15,-3-3 6 0,4-4 2 16,-1 1 0-16,0 4 2 16,-3 3 1-16,1 5 0 15,-4 3 11-15,-4 4 7 16,-4 1 1-16,-3 1 1 15,-7 2-3-15,-3 0 0 16,-4-2-18-16,-4-4-42 16,2 0-69-16,-4-3-41 0,5-3-12 15,-3-3-3 1,6-4-4-16,10 0 36 16</inkml:trace>
  <inkml:trace contextRef="#ctx0" brushRef="#br0" timeOffset="22737.1141">13363 8153 180 0,'-10'-7'100'16,"-6"1"-2"-16,5 4-44 15,-1 5-31-15,-4 3-11 16,3 2-5-16,-3 3-4 16,0 1-4-16,2 3-4 0,5 0 8 15,0 3-8-15,2 2 6 16,1 1-6-16,6 4 5 16,6 6-6-1,1 1 6-15,2 4-2 0,3 0 0 16,-1-1 1-16,0-4 3 15,1-2 3-15,-1-3 1 16,-2-6 0-16,-5-4 1 16,1-1 0-16,-5-15-1 15,3 14-18-15,-3-14-30 16,0 0-33-16,0 0-26 16,-12-3-4-16,12 3-3 15,-14-26 59-15</inkml:trace>
  <inkml:trace contextRef="#ctx0" brushRef="#br0" timeOffset="22940.236">13180 8416 239 0,'0'-16'104'0,"0"16"-28"16,9-12-37-16,-9 12-12 15,25-10-26-15,-9 4-55 16,2 4-30-16,0-7-19 16,3 3-2-16,0-5-3 0,0 4 77 15</inkml:trace>
  <inkml:trace contextRef="#ctx0" brushRef="#br0" timeOffset="23299.6126">13392 8342 219 0,'-2'12'83'16,"-1"3"-30"-16,3 4-22 16,3 4-8-16,1 4-2 0,3 0-6 15,2 1-2 1,2-4-2-16,5-3 2 15,0-5-2-15,2-9 0 16,1-3-4-16,-1-10-6 0,0-9 0 16,-2-6-1-16,0-4 1 15,-4-3 0-15,-6-4 1 16,-3 2 4-16,-8-3-3 16,-6 4 2-16,-5 6-3 15,-5 2 3-15,-2 11-3 16,1 6-1-16,-1 8-14 15,7 5-30-15,3 4-33 16,5 9-23-16,6-4-11 16,7 6-3-16,2-6 27 15</inkml:trace>
  <inkml:trace contextRef="#ctx0" brushRef="#br0" timeOffset="23690.2282">13663 8179 257 0,'0'0'108'15,"0"0"-17"-15,0 0-48 16,2 21-23-16,6-1-6 15,3 3-13-15,0 3 6 16,1 2 1-16,1 1 9 0,1-1 3 16,-7-2 12-16,-3-6 2 15,1-1 7-15,-10-7 13 16,4-1 1-16,1-11-6 16,-15 2-4-16,15-2-7 15,-11-20-7-15,6-1-4 16,7-4-2-16,3-4-19 15,4-2-8-15,6 3-44 16,-2-2-56-16,5 6-45 16,2 6-22-16,1 0 0 15,2 4-14-15,0 1 8 16</inkml:trace>
  <inkml:trace contextRef="#ctx0" brushRef="#br0" timeOffset="38745.187">14183 7855 246 0,'0'0'102'15,"-7"-13"-22"-15,7 13-15 16,-9-20-9-16,9 20-5 16,-5-16-8-16,5 16-7 0,0 0-5 15,0 0-8-15,0 0-5 16,-2 13-7-16,7 10-7 15,-1 6-3-15,3 9-1 16,0 1-4-16,0 4 2 16,4-1-1-16,0-2 1 15,-3-6-1-15,0-3 4 16,-1-5-3-16,-2-7 6 16,-5-5-3-16,0-14 4 15,0 12-3-15,0-12 0 16,0 0-1-16,-5-16 1 15,5 1 0-15,-2-5-5 0,-5-7 6 16,3-3-6-16,-1-5 6 16,0-3 0-16,-3-2 0 15,-2 1 0-15,1 1 1 16,2 3-1 0,-2 7 1-16,2 6 0 0,1 7 1 15,6 15-2-15,0 0 1 16,0 0-1-16,0 0 0 15,9 25-1-15,4-3-1 16,-1 3-1-16,8 3-2 16,3-1 2-16,0 0-2 15,6-4 1-15,-2-4 0 16,1-4 1-16,2-8 0 0,-2-3 1 16,-6-5 1-16,-4-2 1 15,-2-4 0-15,-4-2 1 16,-3-4 1-1,-4-2-2-15,-3-5 0 0,-2-6 1 16,-2-3 1-16,-3-8-2 16,-3-2 1-16,0-3 3 15,0-3-12-15,0 7 10 16,1 5-13-16,0 8-30 16,3 12-63-16,4 13-32 15,0 0-15-15,-5 24-5 16,7 0 4-16,9 5 23 15</inkml:trace>
  <inkml:trace contextRef="#ctx0" brushRef="#br0" timeOffset="39358.7835">14611 7926 300 0,'-13'11'110'15,"13"-11"-34"-15,0 0-40 16,0 0-12-16,16 1-4 0,-16-1-5 16,16-10-4-16,-9-2-2 15,4 0-3-15,2-4 2 16,-5-2-3-16,0-3-2 15,0 3-1-15,-6-2 0 16,-2 2 0-16,-2 3 1 16,-6 0-2-16,0 4-1 15,8 11 1-15,-24-8 1 16,14 10-1-16,-3 5-1 16,2 4 0-16,3 5-1 15,-2 4 1-15,1 6-1 16,5 1 2-16,1 1-1 0,3 0 0 15,3-4 2-15,4-2 0 16,4-4 1-16,2-6-1 16,8-6 1-1,2-4 0-15,-1-5-14 0,1-4-46 16,1-3-41-16,-2 0-20 16,-4-5-4-16,3 2-2 15,-8-6 4-15</inkml:trace>
  <inkml:trace contextRef="#ctx0" brushRef="#br0" timeOffset="39827.556">14924 7702 282 0,'0'0'109'15,"-16"12"-17"-15,5-4-49 16,1 6-18-16,2 3-8 16,0 5-8-16,0 0-2 15,5 3-2-15,3 0-2 16,6 0 3-16,2-2 3 0,5-4 5 15,3-6-1 1,2-6 0-16,8-7 1 16,-2-3 0-16,2-11-1 15,1-3-2-15,-2-2-5 0,-4-3-2 16,-5 0-1-16,-5 1 0 16,-6-2 1-16,-7 4-1 15,-8 0 1-15,-4 4 0 16,-4 1-1-16,-3 2-2 15,2 2 0-15,-4 7-11 16,4 3-32-16,1 1-30 16,7 6-29-16,11-7-20 15,-10 17-11-15,15-5 0 16,-5-12 8-16</inkml:trace>
  <inkml:trace contextRef="#ctx0" brushRef="#br0" timeOffset="40327.4998">15202 7508 435 0,'-13'4'144'15,"13"-4"-1"-15,-16 10-79 16,16 4-22-16,0 5-9 15,6 4-25-15,1 6 2 16,2 2-6-16,3 0 25 16,1 3-6-16,-4-5 17 15,3 2-9-15,-6-11-14 0,2-1-17 16,-8-19 0-16,8 18 0 16,-8-18 0-16,0 0 0 15,-11-12 0-15,11-3 0 16,-5-9 0-16,3-4 0 15,2-9 0-15,2-3 0 16,3-4 0-16,2 4 0 16,2 1 0-16,2 4 0 15,1 9 0-15,2 7 0 16,-1 12 0-16,3 8 0 16,0 12 0-16,2 7 0 15,-5 6 0-15,5 5 0 16,-7 3 0-16,0 1 0 0,-2-3 0 15,-3-3 0-15,-3-5 0 16,-1-9 0-16,3-3-54 16,-5-12-122-1,0 0-11-15,9-19-2 0,-4-7-8 16,-3-9 2-16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30.593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0 91 226 0,'0'0'87'15,"0"0"-9"-15,20 4-34 16,1-16-15-16,6 0-19 15,3-1-28-15,3 2-38 16,5 1-23-16,-2-5-10 16,8 8-2-16,-8-4 1 15,9 7 40-15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30.968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112 31 240 0,'-33'22'101'16,"16"-6"2"-16,2 1-27 16,2 4-35-16,5 6-11 15,-1 4-10-15,3 4-7 16,1 3-5-16,7 0-2 15,1-2-3-15,5-1 0 16,2-9-1-16,5-13 1 16,3-4-2-16,1-13 0 0,0-12 3 15,0-7-2-15,-1-10 8 16,-3-4 3 0,-4-4 2-16,-1 1 0 15,-10-3 1-15,-1 5-1 0,-9 0 0 16,-5 5-1-16,-3 7-8 15,-4 9-20-15,-3 11-26 16,2 9-25-16,-4 10-38 16,11 14-17-16,6 1-7 15,5 8-2-15,7-1-1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31.359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9 72 427 0,'-10'-26'143'15,"10"26"-4"-15,0 0-53 16,2 15-28-16,5 10-19 15,-4 6-19-15,7 12-12 16,0 2-6-16,3 7 0 0,1-2-2 16,-5-4 1-1,0-6-1-15,-1-5 3 16,-1-9 1-16,-4-8-2 16,-3-18 1-16,0 0 0 15,0 0-1-15,0 0 0 0,-17-33 0 16,11 4-2-16,4-8-7 15,4-7-6-15,3-1-16 16,5-8-25-16,6 7-42 16,4-6-42-16,5 6-6 15,2 10-8-15,-4 4 7 16,8 13 1-16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31.984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5 0 441 0,'-5'15'119'0,"4"4"-28"15,4 11-51-15,0 8-22 16,4 14-7-16,3 12-7 15,1 9 3-15,-1 4-3 16,4 4 2-16,-1-3-3 0,-1-8 2 16,-4-11-1-16,-2-11 0 15,3-15-2-15,-3-11 1 16,-6-22-1 0,0 0 1-16,17 1-1 0,-17-1-2 15,10-28 0-15,-2 12 0 16,-1 1 0-16,1 0-1 15,-8 15-13-15,23-23-23 16,-9 16-26-16,2 1-16 16,2 2-14-16,7 1-18 15,-6-5-3-15,9 1-5 16,-7-8 11-16,6 5 79 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32.406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35 239 366 0,'0'0'105'0,"0"0"-13"16,0 0-47-16,6 14-24 15,-6-14-13-15,19 4-2 16,-19-4-3-16,23-7-2 0,-23 7-2 16,23-23 0-1,-15 3 0-15,4 0 0 16,-5-8-1-16,-2 3 0 16,-5 1 0-16,0-3 1 0,-4 1-1 15,-4 4 2-15,1 6 0 16,7 16-1-16,-26-19 2 15,26 19 1-15,-28 15 0 16,14 12 0-16,1 8 1 16,0 11-1-16,3 7 1 15,2 8 1-15,1-7-2 16,9-1-8-16,8-10-23 16,6-10-30-16,6-14-30 15,4-16-13-15,11-11-6 16,-2-20-2-16,1 1-1 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32.921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154 29 274 0,'-24'-23'116'0,"24"23"2"16,-29-7-23-16,14 11-34 0,15-4-18 16,-28 23-15-16,13-2-12 15,4 9-6-15,-1 1-6 16,1 7-6-16,6-1 2 15,0 7-7-15,6-4-7 16,6 1-10-16,1-7-7 16,4-8-3-16,4-8-2 15,4-6 1-15,-2-12 0 16,6-15 5-16,-6-8 9 16,3-9 10-16,-7-4 6 15,1-4 4-15,-5 2 2 16,-2 0 5-16,0 3 6 15,-6 4 5-15,-4 5 7 0,-1 7 7 16,1 5 3-16,2 14 1 16,0 0-2-16,0 0-3 15,-15 6-7-15,14 16-4 16,4 6-8-16,0 2-20 16,4-1-23-16,3 3-33 15,0-4-37-15,1-7-16 16,11-7-1-16,-1-18-3 15,9-9-2-15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33.421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264 428 325 0,'-20'-12'125'0,"20"12"4"0,-30 0-23 16,9 2-53-16,1 9-19 16,-4 1-6-16,5 13-3 15,-6 0-6-15,3 11-5 16,-1 0-6-16,3 12-4 16,2-1-2-16,4 2-1 15,10-4-5-15,0-4-9 16,12-6-11-16,2-9-8 15,7-11-7-15,3-11-3 0,5-9-1 16,-5-19 3 0,5-2 3-16,-6-9 14 15,0-6 12-15,-3-7 8 16,-4-3 7-16,-4-9 2 0,-1-4 6 16,-6-6 0-16,-2-2-2 15,-4-5 2-15,-3-2 5 16,1 10 5-16,-3 1 9 15,5 20 4-15,-5 12-3 16,10 36 0-16,0 0 1 16,-8 33 5-16,8 23-5 15,3 17-4-15,0 9-8 16,4 12-4-16,0 1-1 16,6-3-7-16,-1-4-45 15,-3-9-53-15,6-13-48 16,2-8-15-16,-2-18-5 15,3-14-4-15,-18-26-5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50:24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15909 11330 396 0,'-10'-12'137'16,"9"1"-36"-16,1 11-32 15,-5-12-21-15,5 12-14 16,0 0-16-16,13 1-7 0,-13-1-3 16,21 12 3-1,-12 1 8-15,3 9 4 16,-1 3 3-16,0 9 4 16,-1 1 1-16,-2 3 1 0,-3 0-3 15,2-4-29-15,-4-5 0 16,0-6 0-16,-3-8 0 15,0-15 0-15,0 0 0 16,0 0 0-16,-2-19 0 16,2-5 0-16,-1-6 0 15,1-11 0-15,1-1 0 16,-1-6 0-16,2 1 0 16,-2-4 0-16,3 6 0 15,-1 1 0-15,1 4 0 16,2 7 0-16,1 5 0 15,-1 5 0-15,2 6 0 16,-7 17 0-16,19-19 0 0,-6 18 0 16,0 5 0-16,-2-3-74 15,2 8-68-15,-13-9-23 16,19 15-14-16,-19-15 1 16,10 16-5-16</inkml:trace>
  <inkml:trace contextRef="#ctx0" brushRef="#br0" timeOffset="250.0334">16061 11363 342 0,'0'0'147'15,"16"-6"-4"-15,-9-5-62 16,7 2-20-16,-1-2-15 16,6 0-41-16,-6 6-52 15,2-3-42-15,-2 3-38 16,1 4-16-16,-14 1-3 16,18 2-1-16,-18-2 22 15</inkml:trace>
  <inkml:trace contextRef="#ctx0" brushRef="#br0" timeOffset="453.2418">16103 11452 289 0,'-5'9'123'0,"5"-9"-2"15,0 0-55-15,0 0-31 16,13-6-12-16,-13 6-38 15,21-11-48-15,-5 5-38 16,0-8-19-16,5 1-3 16,-6-6-2-16,9 4 16 15</inkml:trace>
  <inkml:trace contextRef="#ctx0" brushRef="#br0" timeOffset="781.3562">16294 11021 448 0,'0'0'153'16,"0"0"-14"-16,-4 16-71 15,8 1-16-15,0 1-21 16,3 10-9-16,2 1-9 15,1 8-1-15,1-1-6 0,-2 2 1 16,0-2-3-16,-4 1-1 16,1-5-3-1,-4-7-20-15,3-2-27 16,-5-9-27-16,3-3-30 0,-3-11-32 16,0 0-16-16,7-16-6 15,-3-6 0-15,3 1 50 16</inkml:trace>
  <inkml:trace contextRef="#ctx0" brushRef="#br0" timeOffset="1156.4042">16429 11202 277 0,'2'11'113'0,"-2"-11"-16"15,0 0-55-15,18-1-17 0,-4-5-6 16,2-3-12-16,-3-2-2 16,3-3-3-16,-3-3-2 15,3 0-1-15,-6-3-2 16,-3-1-1-16,-5 2 3 16,-2 0-3-16,-4 4 3 15,-3 2-2-15,7 13 3 16,-21-7 3-16,7 12 1 15,1 9 5-15,0 4-2 16,-2 6 4-16,4 6-1 16,0 0 0-16,4 2-2 15,7-3-2-15,2-2-3 16,3-4-28-16,8-5-38 0,3-3-32 16,5-9-15-16,0-3-7 15,-3-8-3-15,6-1 10 16</inkml:trace>
  <inkml:trace contextRef="#ctx0" brushRef="#br0" timeOffset="1828.3666">16663 11031 281 0,'0'0'115'16,"-5"20"-6"-16,4-6-59 16,2 6-10-16,4 2-5 15,-3 4-5-15,3 2-1 16,1-1-3-16,-3 1-1 16,2-4-4-16,-3-3-4 15,1-4-2-15,-1-8-6 16,-2-9-3-16,0 0-2 15,0 0-1-15,4-26 0 16,-4 4 0-16,0-5-2 16,5-6-4-16,-3-3 1 15,5 0-3-15,-1 1 0 16,2 5-1-16,-2 3 2 0,1 7 1 16,2 7 1-16,-9 13 1 15,14-4 3 1,-10 16 3-16,1 5 1 15,-3 5-1-15,1 3 2 0,-1 3 0 16,-2 0 3-16,0 0 4 16,0-5-3-16,0-3-1 15,-2-5 1-15,2-3 0 16,0-12 0-16,0 0-1 16,0 0-4-16,11-1-5 15,-4-14-6-15,-1-2-9 16,2-5-3-16,-1-7-7 15,-1-1 0-15,4-2-4 0,-7 4 2 16,7 1 1 0,-5 7 8-16,1 5 9 15,-6 15 10-15,0 0 6 16,12 9 6-16,-8 9 5 0,-2 3 0 16,1 4 2-16,-1 2-3 15,1 0 1-15,3-3-9 16,-4-3-14-16,3-4-37 15,0-6-34-15,-5-11-42 16,11 11-20-16,-11-11-11 16,16-14 1-16,-11-2-4 15</inkml:trace>
  <inkml:trace contextRef="#ctx0" brushRef="#br0" timeOffset="2219.1007">17076 11055 294 0,'0'0'105'16,"-9"21"-12"-16,9-21-62 16,2 11-16-16,-2-11-6 15,11-2-6-15,-11 2-2 16,16-16 0-16,-8 3-4 15,-2-1 3-15,-4-5-5 16,1 2 1-16,-3 0 0 16,-5 3 0-16,-1 3 0 15,6 11 0-15,-21-11 5 0,7 16 1 16,5 1 5-16,-2 8 1 16,-2 6 1-16,5 3 1 15,1 2 1-15,3 3-2 16,1-1 0-16,8-3-6 15,1-2-13-15,4-5-30 16,6-4-20-16,2-10-27 16,9-2-12-16,-4-8-12 15,7-1-1-15,-7-12 39 16</inkml:trace>
  <inkml:trace contextRef="#ctx0" brushRef="#br0" timeOffset="2640.9814">17235 10919 329 0,'-18'-3'133'16,"18"3"-19"-16,-8 14-52 15,8-1-17-15,3 5-8 16,2 4-8-16,2 5 1 16,-3 0 1-16,1 7 6 15,0-6 0-15,0 2 2 16,-5-12 8-16,3 1-2 15,-3-19-37-15,-3 15-8 16,3-15 0-16,0-15 0 16,0-2 0-16,3-3 0 15,5-7 0-15,-1-6 0 0,2 1 0 16,2-4-19-16,4 6-29 16,-5-3-1-16,4 11 2 15,-3 0 1 1,1 12 20-16,-12 10 11 0,18 3 8 15,-12 8 6-15,2 10 3 16,-1 3 2-16,-3 1-3 16,-2 3 2-16,3-2-26 15,-5-3-20-15,5-3-33 16,-5-5-31-16,0-15-22 16,8 14-6-16,-8-14-3 15,10-15 15-15</inkml:trace>
  <inkml:trace contextRef="#ctx0" brushRef="#br0" timeOffset="2875.4104">17486 10734 357 0,'2'17'133'16,"3"5"-38"-16,8 4-40 15,-5 4-15-15,5 0-9 16,1 4-10-16,-7 1-19 16,1-1-35-16,-5-2-31 0,-1-4-34 15,-2-5-19-15,-5-8-19 16,-1-3 5 0,6-12-8-16</inkml:trace>
  <inkml:trace contextRef="#ctx0" brushRef="#br0" timeOffset="3047.3348">17420 10880 264 0,'0'0'105'0,"12"3"-23"15,1-3-84-15,8-1-57 0,-1 5-31 16,0-7-11-1,4 6-7-15,-6-7 18 16</inkml:trace>
  <inkml:trace contextRef="#ctx0" brushRef="#br0" timeOffset="4531.8624">15612 11931 283 0,'0'0'130'16,"-8"-13"-16"-16,8 13-29 0,0 0-16 15,0 0-14-15,0 0-11 16,0 0-11-16,3 18-9 16,0-6-9-16,4 4-9 15,-1 1-2-15,1 4-1 16,1 3 0-16,-2-3-1 15,1-2-1-15,-4-2 0 16,0-3 1-16,-3-14 0 0,5 17 2 16,-5-17-1-1,0 0 0-15,0 0 0 16,7-21-1-16,-4 6 0 16,1-2-2-16,0-2 0 0,-1-3-2 15,-1 1 1-15,3 3-1 16,-1 0 0-16,1 3-1 15,0 3 3-15,-5 12 0 16,8-13 0-16,-8 13 1 16,12 1-1-16,-12-1 1 15,14 15 1-15,-8-3 2 16,4 2-3-16,1 1 1 16,1 2 0-16,-1-2 1 15,0-1 0-15,-1-5-1 16,-10-9 2-16,16 12 3 15,-16-12 3-15,0 0 0 16,0 0 0-16,6-10-1 0,-10-5 0 16,2 1-1-16,-1-6-1 15,1-2-8-15,-1 2-22 16,-3-3-31-16,10 6-36 16,-7 1-31-16,3 16-27 15,8-17-10-15,-8 17-7 16,13-1 4-16,-13 1 105 15</inkml:trace>
  <inkml:trace contextRef="#ctx0" brushRef="#br0" timeOffset="5000.6663">16034 11853 359 0,'-12'-9'127'16,"12"9"-25"-16,0 0-40 0,0 0-16 15,0 18-17-15,3-5-16 16,-1 5-7-16,1 0-6 15,1 5 2-15,-1-1-2 16,1-2-1-16,-2-2-23 16,0-2-22-16,3-6-30 15,-5-10-33-15,0 0-16 16,14 0-6-16,-9-13-4 16,6-3 37-16</inkml:trace>
  <inkml:trace contextRef="#ctx0" brushRef="#br0" timeOffset="5250.7537">16148 11652 449 0,'0'0'159'0,"0"0"1"16,0 0-68-16,2 26-29 15,3-9-14-15,1 7-14 16,-1 4-19-16,4 5-16 15,-4 1 0-15,0 2 0 0,-1-5 0 16,0-3 0-16,1-1-22 16,-5-10-51-1,5-1-37-15,-5-16-34 16,2 16-18-16,-2-16-7 0,0 0 0 16,0 0 7-16</inkml:trace>
  <inkml:trace contextRef="#ctx0" brushRef="#br0" timeOffset="5453.9064">16122 11817 412 0,'0'0'144'0,"0"0"-7"16,0 0-63-16,13-8-33 15,-3 8-31-15,6 2-47 16,0-4-40-16,0 1-39 15,2-1-14-15,1-5-14 0,-3-1 0 16,-2-3-3-16</inkml:trace>
  <inkml:trace contextRef="#ctx0" brushRef="#br0" timeOffset="5844.5306">16296 11679 251 0,'0'0'127'0,"0"0"-10"15,-9 19-26-15,12-4-25 16,-1 1-4-16,4 11-5 16,-4-4-9-16,8 9-7 15,-6-6-5-15,6 5-2 16,-5-6-6-16,1 2-2 0,-4-5-9 16,1-5-6-16,-1-5 0 15,-2-12-11-15,0 0 0 16,0 0 0-16,0-11 0 15,0-6 0-15,0-8 0 16,2-3 0-16,5-3 0 16,0 0 0-16,1 2 0 15,5-1-5-15,2 8-13 16,-1 8 1-16,4 8 2 16,-7 6 4-16,1 8 8 15,-1 4 5-15,-2 9-1 16,-2 3 3-16,-4 2 1 15,2 0-1-15,-2-1-2 0,-3-3-30 16,5 0-51-16,-5-7-53 16,0-15-27-16,0 0-2 15,0 0-6 1,16-10-1-16</inkml:trace>
  <inkml:trace contextRef="#ctx0" brushRef="#br0" timeOffset="6907.2031">16725 11623 529 0,'-14'-1'168'0,"14"1"-34"15,0 0-47-15,0 0-26 16,0 0-20-16,0-16-38 15,0 16-3-15,14-10 0 16,-14 10 0-16,20-9 0 16,-20 9 0-16,18 2 0 15,-18-2 0-15,18 17 0 0,-13-2-2 16,0 3-9-16,-5 0-4 16,3 4 1-16,-6-2-1 15,1-3 2-15,-3-3-2 16,2 0 4-16,3-14-5 15,-3 13 5-15,3-13 4 16,0 0 0-16,0 0 1 16,0-17 0-16,3 5 0 15,5 1-1-15,0-1 8 16,-8 12-1-16,21-21 2 16,-11 19-5-16,1 4-2 15,-11-2 2-15,20 18 0 16,-13-3-1-16,-3 3-3 0,-4 2 3 15,-2 3 0-15,-4-4 5 16,-1 0 3-16,-7-1 0 16,3-2-2-16,-3-3 2 15,3-2-2-15,-3-1-8 16,14-10-23-16,-12 5-30 16,12-5-32-16,0 0-34 15,5-14-17-15,-5 14-4 16,18-19 0-16,-8 5 43 15</inkml:trace>
  <inkml:trace contextRef="#ctx0" brushRef="#br0" timeOffset="7391.6392">16999 11521 372 0,'-14'4'121'15,"15"9"-11"-15,-1 2-63 16,3 3-30-16,-1 3-3 16,3 4-11-16,0 3 2 15,-1-1 6-15,-2-3 4 16,1-2 0-16,1-2-2 0,-1-4 3 15,1-7-2-15,-4-9 5 16,0 0-7-16,14-3-6 16,-8-8-6-1,7-5-6-15,0-2-1 0,3 1-5 16,2-2 1-16,3 6-2 16,-3-1 2-16,-1 12-3 15,0 3 2-15,-1 10 5 16,-2 4 4-16,-6 4 4 15,2 3 7-15,-8 1 11 16,2 4 7-16,-8-6 6 16,2 4-1-16,-8-5 0 0,2-2-5 15,0-2-38 1,-5-6-43-16,13-10-55 16,-13 8-34-16,13-8-13 15,-10-16-1-15,4-2-5 16</inkml:trace>
  <inkml:trace contextRef="#ctx0" brushRef="#br0" timeOffset="7626.0222">16975 11547 527 0,'0'0'181'0,"-4"-13"-4"16,4 13-60-16,20-7-96 0,-4 2-21 15,5 0-8-15,8-1-147 16,2-1-28-16,3-2-1 16,1 2-5-16,2 0 0 15</inkml:trace>
  <inkml:trace contextRef="#ctx0" brushRef="#br0" timeOffset="8657.4088">15494 12466 346 0,'0'0'165'16,"-14"-10"-7"-16,14 10-50 16,0 0-28-16,-7 14-14 0,9 3-13 15,-2 3-21-15,5 7-17 16,1 3-15-1,2 5 0-15,-1 2 0 16,-1-1 0-16,1 1 0 16,-4-3 0-16,-1-6 0 0,0-6 0 15,-2-5 0-15,0-17-38 16,0 15-33-16,0-15-33 16,0 0-36-16,2-24-21 15,-2 6-8-15,2-3-2 16,-2-4 16-16</inkml:trace>
  <inkml:trace contextRef="#ctx0" brushRef="#br0" timeOffset="8938.7143">15480 12463 245 0,'0'0'121'15,"5"-15"-7"-15,-5 15-43 16,16-15-39-16,-3 7-13 15,6 1-10-15,-3 3-7 16,2 6-1-16,-2 4 0 16,-3 6-1-16,-5 4 2 15,-2 6 1-15,-9 3 0 16,0 6 1-16,-7-2-2 16,-1-1 1-16,-3-3-12 15,2-5-14-15,1-2-21 16,4-8-23-16,7-10-29 15,0 0-14-15,0 0-10 16,0 0 0-16,10-26 78 0</inkml:trace>
  <inkml:trace contextRef="#ctx0" brushRef="#br0" timeOffset="9345.006">15772 12495 311 0,'0'0'115'16,"0"0"-11"-16,-5 16-65 0,5-16-19 15,5 23-7-15,0-9-3 16,-1 2 5-16,0 2 0 15,-1-2 0-15,-1-1 1 16,-2-2 2-16,0-13 2 16,0 14 2-16,0-14 1 15,0 0-4-15,0 0-5 16,-5-14-1-16,5 1-5 16,0-4-4-16,3-4-6 15,2 3-5-15,1-3-1 16,1 2-3-16,2-1-8 15,1 3-19-15,3 4-24 16,0-1-32-16,-3 5-30 0,8 3-11 16,-7-3-4-16,5 7 4 15,-2-2 96 1</inkml:trace>
  <inkml:trace contextRef="#ctx0" brushRef="#br0" timeOffset="9751.3023">16009 12466 329 0,'0'0'132'0,"-11"0"-3"15,11 0-57-15,-10 8-32 16,10-8-13-1,-8 19-14-15,5-5-7 16,3 2-1-16,0 1-1 0,5 0 0 16,1-1 2-16,4-4-2 15,1-2 1-15,0-7-2 16,6-4 0-16,-1-9 0 16,0-2-3-16,-3-5 0 15,0-1-3-15,-2-4 0 16,-6-1 1-16,-5 1-4 15,-2 2-3-15,-7 3 0 0,-3 4-1 16,-1 6-4-16,-6-1-13 16,4 11-15-1,-4 4-22-15,8 4-30 16,3 6-21-16,0-1-14 0,8 5 0 16,3-8 3-16</inkml:trace>
  <inkml:trace contextRef="#ctx0" brushRef="#br0" timeOffset="10063.91">16264 12254 441 0,'0'0'150'0,"-18"-5"1"0,18 5-74 16,0 0-31-16,-4 18-14 16,5-2-17-16,6 6-13 15,-4 3-7-15,4 3 4 16,-3 4-4-16,-2-2 3 16,1 0-5-16,-1-2-22 15,-4-6-25-15,4-3-14 16,-4-8-25-16,2-11-33 15,2 12-17-15,-2-12-10 16,0 0 2-16,9-19 75 16</inkml:trace>
  <inkml:trace contextRef="#ctx0" brushRef="#br0" timeOffset="10548.2903">16211 12345 391 0,'0'0'122'0,"0"0"-4"16,0 0-85-16,19-2-45 16,-6 2-37-16,4-2-19 15,8 1-4-15,-5-3-8 16,7 0 5-16,-1-2-6 16,1-2 16-16,-7 3 23 15,1 0 45-15,-7 2 21 16,-14 3 14-16,11 1 10 15,-11-1 3-15,0 0 13 0,-11 16-3 16,11-16 5-16,-16 21-19 16,11-10-12-16,-1 3-2 15,1 4-3 1,2 1-2-16,6-1-11 0,-3 0 2 16,5 0-10-16,1-4 4 15,1-4-11-15,-7-10-11 16,21 8-7-16,-10-10-2 15,2-4-1-15,0-4 0 16,-5-7-1-16,6-1 3 16,-7-3 15-16,-2-2 3 15,-2 2 3-15,-5 2-4 16,-4 1 2-16,-4 4-8 0,-3 7-4 16,-1 5-20-16,-2 4-18 15,3 5-29 1,0 3-25-16,0 1-15 15,11 6 2-15,2-17 26 0</inkml:trace>
  <inkml:trace contextRef="#ctx0" brushRef="#br0" timeOffset="11032.7349">16679 12235 237 0,'-16'7'100'16,"16"-7"-10"-16,-5 20-55 0,5-6-18 16,5 1 5-16,-3 7-3 15,3 1 3-15,1-2 3 16,-3 2-1-16,-1-7 3 15,3 0-3-15,-5-16 5 16,3 17-9-16,-3-17 0 16,0 0-5-16,0 0-3 15,0-19-9-15,2 4-13 0,-1-3-13 16,2-4-17 0,2-1-11-16,2-2-7 15,1 2 2-15,0 2-2 16,3 2 10-16,-1 9 15 0,-10 10 18 15,13-8 15-15,-13 8 14 16,13 14 9-16,-10 1 7 16,-1 1-3-16,1 1 5 15,-2 3-9-15,-1 0-9 16,0-3-24-16,0-2-28 16,0-4-41-16,2 2-26 15,-2-13-6-15,5 11-4 16,-5-11 62-16</inkml:trace>
  <inkml:trace contextRef="#ctx0" brushRef="#br0" timeOffset="11235.9446">16946 12382 376 0,'-7'15'122'0,"1"5"-15"16,1-6-114-16,2-1-57 16,8 2-36-16,-5-15-26 15,4 19 0-15,-4-19-7 16,0 0 85-16</inkml:trace>
  <inkml:trace contextRef="#ctx0" brushRef="#br0" timeOffset="12032.8575">17309 12127 285 0,'0'0'108'0,"0"0"-7"15,-8-13-59-15,8 13-21 16,10-16-9-16,-10 16-8 16,22-20-3-1,-10 14 0-15,2 3-1 0,-3 4 2 16,-2 4 1-16,-9-5 1 16,14 25-1-16,-14-6 1 15,-3 4-1-15,-1 1 1 16,-5-2-1-16,-1-1-1 15,-1-3-2-15,4-2 0 16,-2-5-3-16,9-11-1 16,0 0-1-16,0 0-1 0,0 0 2 15,0 0-2-15,0 0 3 16,19-9-1 0,-6 3 2-16,1 2 0 15,1 3 3-15,1 1 0 16,3 4 1-16,-7 3 4 0,-1 2 2 15,-4 4 7-15,-3 2-3 16,-4 3 6-16,-4 0 0 16,-6-1-3-16,-1 0 0 15,-2-2-5-15,1-3-4 16,1-5-25-16,11-7-28 16,-11 5-42-16,11-5-22 15,-3-16-12-15,3-3-2 0,9 4-2 16</inkml:trace>
  <inkml:trace contextRef="#ctx0" brushRef="#br0" timeOffset="12470.445">17564 12029 470 0,'-16'-7'170'0,"16"7"-3"16,-3 19-66-16,3 3-39 16,0-2-19-16,3 10-33 15,-1-4-10-15,1 4 0 16,-2-6 0-16,4-3 0 16,-3-4 0-16,3-8 0 15,-5-9 0-15,0 0 0 0,16 5 0 16,-16-5 0-16,13-17 0 15,-3 4-17-15,1 1-25 16,0-4-1-16,5 5-1 16,-4-3 0-16,7 8 6 15,-6 1 14-15,3 7 10 16,-3 3 9-16,-2 3 7 16,-1 4 1-16,-5 4 4 15,-1 0 0-15,-8 1-1 16,-1 1 1-16,-5 0-1 15,-1 2-9-15,-2-4-32 16,-3-2-30-16,3-1-43 16,13-13-23-16,-19 12-2 0,19-12-6 15,0 0 1-15</inkml:trace>
  <inkml:trace contextRef="#ctx0" brushRef="#br0" timeOffset="12720.4633">17498 11988 639 0,'0'0'192'0,"0"0"-13"0,16-8-166 16,4 3-13-16,7-1 0 15,-1-3 0-15,12 3-106 16,-4-3-80-16,0 3-7 16,-3-1-1-16,0 3-3 15</inkml:trace>
  <inkml:trace contextRef="#ctx0" brushRef="#br0" timeOffset="14111.2666">15045 13282 255 0,'0'0'126'0,"0"0"-13"16,0 0-31-16,-9 3-20 15,9-3-16-15,0 0-11 16,0 0-13-16,13-4-9 0,-13 4-6 16,16-5-2-16,-5 0-1 15,3-2-3-15,0 0-18 16,0-3-12 0,2-1-10-16,-8-2-5 0,2-1-5 15,-5 1 2-15,-4 2 0 16,-2-1 3-16,-6-1 20 15,7 13 16-15,-14-17 15 16,14 17 8-16,-18-8 10 16,18 8 1-16,-21 0 2 15,21 0-2-15,-18 13-2 16,9-1-4-16,-1 4-4 16,-1 5 4-16,4 5-6 0,1-1 0 15,1 3 0-15,5-2 0 16,5-4-1-1,1-3-1-15,8-4-16 16,0-4-25-16,6-5-27 0,1-5-26 16,-1-7-31-16,3 0-14 15,-3-5-4-15,3-4 0 16,-7-4 94-16</inkml:trace>
  <inkml:trace contextRef="#ctx0" brushRef="#br0" timeOffset="14408.1859">15302 13005 357 0,'0'0'144'0,"-13"2"-3"16,13-2-43-16,-5 17-43 15,7-1-18-15,-2 2-13 16,0 7-8-16,0-1 0 15,5 4-8-15,-2-1-3 16,0-1-6-16,0-1 0 16,-1-6-9-16,3 1-27 15,-5-8-17-15,6 1-20 16,-6-13-26-16,3 12-33 0,-3-12-12 16,0 0-6-1,12-8 10-15,-9-4 88 16</inkml:trace>
  <inkml:trace contextRef="#ctx0" brushRef="#br0" timeOffset="14751.9829">15386 13182 294 0,'0'0'117'0,"0"0"-6"16,13 11-53-16,-13-11-34 15,17-2-8-15,-5-2-8 16,1-2-8-16,3-2-3 15,-2-3-7-15,-2-3-4 16,-1 2-1-16,-3-2-1 16,-3 3 4-16,-5-3 5 15,0 14 11-15,-6-16 5 16,6 16 15-16,-15-6 2 0,15 6 5 16,-22 6-1-16,10-1-1 15,1 6-4-15,-2 3-5 16,6 5 1-16,0-1-5 15,3 5 0-15,4-2-5 16,4 1 1-16,5 0-29 16,4-7-27-16,8-1-41 15,0-8-35-15,3-3-23 16,2-5-2-16,-3-5-3 16,6-3 26-16</inkml:trace>
  <inkml:trace contextRef="#ctx0" brushRef="#br0" timeOffset="15017.6414">15744 13027 360 0,'-13'7'115'0,"-1"-2"-10"16,3 7-72-16,4 5-17 15,-2 2-8-15,4 6-7 16,0 2 2-16,1-1-2 16,4-1 3-16,2-1-1 15,5-7-14-15,-1-6-20 16,7-2-30-16,0-8-25 0,3-10-22 16,2-1-9-16,-2-4-6 15,2-3 12 1</inkml:trace>
  <inkml:trace contextRef="#ctx0" brushRef="#br0" timeOffset="15267.6709">15846 12967 270 0,'-11'-17'127'0,"11"17"-2"16,0 0-28-16,0 0-41 15,-8 22-13-15,8-6-15 16,6 6-7-16,-6 2 7 0,7 4-5 15,-2 1-5-15,1 2-5 16,-1-1 0-16,0-3-15 16,1-2-28-1,-3-4-30-15,2-3-44 16,-3-3-31-16,-2-15-16 0,0 16-2 16,0-16-2-16,0 0 84 15</inkml:trace>
  <inkml:trace contextRef="#ctx0" brushRef="#br0" timeOffset="15736.5337">15811 13068 190 0,'-5'17'95'15,"5"-17"-14"-15,11 4-49 16,1-6-22-16,2 1-15 16,2-2-9-16,2-5-4 15,-2 2 4-15,0-2-3 16,-3 0 7-16,-2 2 10 16,-11 6 16-16,15 0 3 15,-15 0 7-15,3 16 3 16,0-1 2-16,-3 2 6 15,5 1 0-15,-3 0-4 16,3 3-4-16,1-4 5 16,2 1 1-16,-2-4-3 15,1-1-2-15,-7-13 0 0,10 17 4 16,-10-17 2-16,0 0-3 16,0 0-3-16,0 0-3 15,0-12-3-15,-3-4-15 16,3 0-18-16,4-6-26 15,-2-1-18-15,1-1-12 16,7 2-23-16,-4 0-24 16,6 4-27-16,-1 4-8 15,0 1 14-15,2 8 12 16,-1-1 83-16</inkml:trace>
  <inkml:trace contextRef="#ctx0" brushRef="#br0" timeOffset="16142.7925">16214 13055 375 0,'-21'6'132'0,"21"-6"-6"16,-19 12-63-16,19-12-26 15,-15 23-13-15,11-10-10 16,-1 7-3-16,3-3-4 16,4 2 0-16,3-2-2 15,1 0-1-15,2-4 0 0,5-6-2 16,-2-3-1-16,1-7-3 16,-1-4 0-16,3-2-2 15,-5-3-5-15,0-4-4 16,-4 0-2-16,-3-3-1 15,1-2 3-15,-8 1 4 16,2 1-1-16,-4 1 1 16,1 6-2-16,-4 1-9 15,-1 9-24-15,11 2-29 16,-18 7-36-16,12 4-18 16,-1 2-4-16,9 2 1 15,-2-15 66-15</inkml:trace>
  <inkml:trace contextRef="#ctx0" brushRef="#br0" timeOffset="16595.9745">16340 13025 465 0,'0'0'137'15,"-19"13"-4"-15,19-13-96 16,-2 23-5-16,2-8 0 16,5 6-7-16,0-1 0 0,3 3-1 15,-5-3 2-15,1 1-5 16,3-7 3-16,-5-3 1 16,-2-11-8-1,0 0-17-15,0 0 0 16,0 0 0-16,5-15 0 0,0-2 0 15,-4-1 0-15,4-9 0 16,5 4 0-16,-4-5-21 16,6 7-26-16,-4-3 3 15,8 8-1-15,-6 0 5 16,1 10 14-16,-11 6 12 16,16 2 8-16,-16-2 6 15,13 21-1-15,-10-1-1 0,2 1 2 16,-5 5-2-1,0 1-8-15,0-4-26 16,2-1-31-16,-2-3-29 16,4-8-25-16,-4-11-7 0,12 5-10 15,4-10 0-15,-3-8 98 16</inkml:trace>
  <inkml:trace contextRef="#ctx0" brushRef="#br0" timeOffset="17009.5089">16695 12944 398 0,'0'0'124'16,"-22"8"-5"-16,10 1-90 16,1 2-17-16,1 2-3 0,4 3-6 15,1 1-3-15,0-1-1 16,4-2-1-16,4-1-3 15,-3-13 3 1,10 17-4-16,-10-17 3 16,18 2-5-16,-4-7 6 15,-1 0 4-15,1-1-1 16,0 3 6-16,-3-2 7 0,-11 5 10 16,16 2 1-16,-16-2 5 15,9 16 0-15,-9-1-4 0,-4-2 4 16,-1 4-7-16,-2-1-6 15,-7 2-9-15,1-4-2 16,0-5-13-16,0 2-30 0,0-6-27 16,13-5-44-16,-18 6-28 15,18-6-20-15,2-14 0 16,5 0-4-16,7 1 77 16</inkml:trace>
  <inkml:trace contextRef="#ctx0" brushRef="#br0" timeOffset="17212.6721">16884 13112 664 0,'-4'14'173'15,"2"2"-30"-15,2-1-142 16,2-2-47-1,4 5-59-15,-1-4-49 16,0-1-19-16,-1-2 0 0,-4-11-5 16,0 0 27-16</inkml:trace>
  <inkml:trace contextRef="#ctx0" brushRef="#br0" timeOffset="17900.2538">17425 12778 492 0,'-26'-5'140'16,"15"7"-23"-16,-2 4-71 0,-1 2-28 16,-2 3-16-16,4 0-12 15,1 0-1-15,0 1 0 16,11-12-2-16,-15 15-2 16,15-15 1-16,-3 12 9 15,3-12 1-15,0 0 0 16,13 10 2-16,-13-10 1 15,19 5 3-15,-19-5 6 16,20 0 4-16,-20 0 2 16,16-2 6-16,-16 2 1 15,0 0-1-15,0 0-2 16,0 0 0-16,-10 16-3 16,-3-6-2-16,-5 1-1 0,2 1-3 15,-5 2 0-15,3-1 2 16,2 0 1-16,2 1 3 15,3-3 3-15,9 0 1 16,2-11-2-16,11 11-3 16,5-11-13-16,5-5-24 15,4 0-43-15,-3-6-46 16,6-1-29-16,-1-4-19 16,-6-1-8-16,0-1-3 15,-3-2 7-15</inkml:trace>
  <inkml:trace contextRef="#ctx0" brushRef="#br0" timeOffset="18119.0701">17351 12621 464 0,'0'0'173'0,"-13"22"0"15,13 5-55-15,2 5-46 16,7 8-49-16,-4 4-23 15,5 7 0-15,-2 2 0 16,-1-5-27-16,2-1-127 16,1-7-20-16,1-8-9 15,-3-8-1-15,2-10-4 16</inkml:trace>
  <inkml:trace contextRef="#ctx0" brushRef="#br0" timeOffset="30730.2507">17577 12577 302 0,'-11'-9'127'0,"11"9"-12"0,0 0-33 15,0 0-17-15,0 0-10 16,0 0-8-16,0 0-15 15,9 14-12-15,-7 5-4 16,3 5-4-16,-3 4 2 16,5 6-2-16,0-1-2 15,-2 0-4-15,3-3 0 16,2-5-5-16,-4-8-13 16,6-4-8-16,-12-13-2 0,16 7-4 15,-16-7 0-15,20-11-10 16,-13 0-13-16,-7 11-15 15,16-18-7 1,-16 18-20-16,18-16-11 0,-18 16-13 16,14-17-4-16,-14 17 9 15,14-16 52-15</inkml:trace>
  <inkml:trace contextRef="#ctx0" brushRef="#br0" timeOffset="31058.4164">17708 12515 316 0,'0'0'130'0,"0"0"1"15,0 0-29-15,-10 16-21 16,10-16-18-16,-2 23-9 15,2-9-7-15,2 9-7 16,0 0-14-16,6 6-9 16,0 6-9-16,0 8-3 15,3 1-4-15,0 3 0 16,1 1-26-16,-1-8-24 16,-1-1-34-16,-4-10-26 0,-1-7-22 15,1-10-19 1,-6-12-1-16,0 0-4 15,12-16 24-15</inkml:trace>
  <inkml:trace contextRef="#ctx0" brushRef="#br0" timeOffset="31511.6083">17851 12532 404 0,'-11'13'110'0,"8"-2"-18"16,3 3-53-16,0 3-21 15,5 4-9-15,1 1-5 16,-3 1 0-16,9 0-3 16,-6-5 1-16,4 1-1 0,-2-7 0 15,-8-12-2-15,18 11 0 16,-18-11 0-16,14-6-1 15,-14 6 2-15,12-16-2 16,-6 4 0-16,2 1 1 16,-8 11 1-16,18-17 0 15,-7 13 1-15,2 8 1 16,-1 4-1-16,2 7 1 16,-6 2 1-16,5 3-1 15,-5 4 2-15,-1 0 3 16,-2-2 4-16,-1 1 0 15,-4-2-1-15,0-1 2 0,-4 0-6 16,-3-1-16-16,0-4-28 16,1-3-28-16,6-12-30 15,-13 5-21-15,7-18-5 16,4-3-5-16,-3-11 4 16,7-2 76-16</inkml:trace>
  <inkml:trace contextRef="#ctx0" brushRef="#br0" timeOffset="31777.2605">17814 12623 473 0,'0'0'176'0,"-13"4"-2"16,13-4-26-16,2-15-96 16,8-4-52-16,7 0 0 15,8-3 0-15,1-6-71 16,6 0-87-16,-3-2-16 16,5 0-8-16,-4 4 0 15,-2 5-1-15</inkml:trace>
  <inkml:trace contextRef="#ctx0" brushRef="#br0" timeOffset="32808.6838">17356 13254 383 0,'-11'-18'127'16,"11"18"-17"-16,-2-15-35 16,2 15-17-16,0 0-11 15,0 0-11-15,0 0-8 16,6 21-7-16,1 0-6 16,-2 7-5-16,4 5-2 15,-2 2-4-15,2 1-1 16,-2-2 0-16,1-2-1 15,0-6 0-15,-3-7-1 16,-2-7-1-16,-3-12 0 16,0 0 0-16,0 0-2 15,3-26 2-15,-6 6-2 0,0-4 2 16,0-4-2-16,3-5-1 16,-2 0 1-16,-1 1 2 15,8 3-1-15,-2 5 1 16,3 2-1-16,1 7 2 15,-7 15 1-15,18-6 0 16,-4 15 0-16,-1 8-1 16,1 3 1-16,-2 7 1 15,1 4 0-15,-4 3-12 16,1-5-16-16,1 0-25 16,-4-5-23-16,-2-6-24 15,-5-18-16-15,11 18-12 16,-11-18-12-16,0 0 6 0,13-15 16 15,-10 2 55-15</inkml:trace>
  <inkml:trace contextRef="#ctx0" brushRef="#br0" timeOffset="33230.585">17627 13377 278 0,'14'1'104'16,"-14"-1"-6"-16,12 3-20 16,-12-3-34-16,18 0-15 15,-18 0-11-15,18-8-4 0,-4 2-5 16,-6-2-6-16,-8 8-2 16,19-24-2-1,-17 9 1-15,3-2-1 16,-5 0 0-16,-2 1 1 0,-3-1 1 15,-1 4 9-15,-7-1 8 16,2 6 3-16,-2 3 0 16,-3 5 0-16,0 2 1 15,4 8 0-15,-1 5 1 16,4 6-12-16,2 4-5 16,4 3-2-16,3 1-3 15,8 0 0-15,0-2-9 16,6-5-18-16,6-4-21 15,-1-11-17-15,4-3-19 16,0-8-16-16,-1-6-8 16,-4-5-8-16,-2-7-4 15,0 3 14-15,-6-9 24 0</inkml:trace>
  <inkml:trace contextRef="#ctx0" brushRef="#br0" timeOffset="33652.5133">17835 13199 368 0,'0'0'128'0,"0"0"-8"15,-11 3-28-15,11 8-31 16,0 3-24-16,2 7-15 16,4 2-10-16,-1 6-6 15,5 1-4-15,-2-4-9 16,8 2-24-16,-5-8-12 0,6-7-11 15,-1-5-4-15,0-7-2 16,-2-10 2-16,1-3 2 16,-4-6 6-16,-1-3 31 15,-4-2 22-15,-1-3 24 16,0 1 15-16,-5-2 10 16,0 6 6-16,-2 1 3 15,-1 6 1-15,1 3-3 16,2 11-10-16,0 0-14 15,0 0-10-15,2 22-10 16,5-3-6-16,-3 4-13 16,3 2-20-16,4 1-29 0,-1-2-26 15,1-4-31-15,1-5-15 16,-1-4-12-16,3-7-2 16,-14-4 6-16,21-10 29 15</inkml:trace>
  <inkml:trace contextRef="#ctx0" brushRef="#br0" timeOffset="34105.7552">18165 13021 350 0,'0'0'125'0,"0"0"-9"16,0 0-15-16,0 0-43 0,0 0-17 15,-8 17-19-15,12-4-9 16,0 4-5-16,-1 7-5 16,8 4-1-1,-1 8-1-15,-2 5-1 0,4 3-6 16,-1-3-17-16,-2-4-22 15,-2-2-26-15,-2-6-24 16,1-8-15-16,-3-7-11 16,-3-14-5-16,0 0 2 15,0 0 19-15</inkml:trace>
  <inkml:trace contextRef="#ctx0" brushRef="#br0" timeOffset="34574.5163">18157 13191 365 0,'0'0'124'15,"0"0"-6"-15,-12-15-36 16,12 15-34-16,9-11-20 16,-9 11-10-16,14-11-4 15,-3 9-4-15,1 0-7 16,1 0-3-16,-2 4-1 15,3-1-1-15,-2 1-3 16,-1 3 0-16,-11-5-1 16,21 13 0-16,-10-3 0 0,-1 4 1 15,-2 0 0 1,2 2 2-16,1-1 2 16,0 0 1-16,-1-1 0 15,1-1 0-15,-4-1 2 0,-7-12-1 16,8 20-1-16,-8-20 1 15,0 12 5-15,0-12 6 16,0 0 4-16,-15-2 0 16,4-9 0-16,3-4 0 15,2-3 2-15,-1-2-3 16,4-4-4-16,3 1-8 16,3-2-4-16,2 0-34 15,3 7-47-15,0 3-31 16,3 3-24-16,0 5 0 15,-11 7-4-15,18-4 0 16,-18 4 31-16</inkml:trace>
  <inkml:trace contextRef="#ctx0" brushRef="#br0" timeOffset="35012.0738">18491 13181 456 0,'-11'-6'142'16,"11"6"-8"-16,0 0-41 16,-12-6-32-16,12 6-25 0,0 0-14 15,-1 15-8-15,2-2-4 16,4 3-5-16,0 7-2 15,2-1-4-15,-1 0-4 16,5 0-20-16,-1-7-18 16,6 0-18-16,-5-9-4 15,4-3 0-15,-15-3 0 16,19-17 8-16,-12 0 13 16,2-2 31-16,-2-4 24 15,-4-2 20-15,2 0 5 16,-8-2 7-16,3 2 2 15,-5 3-7-15,0 3-9 16,-3 5-10-16,-3 8-6 0,-1 5-5 16,1 8-27-16,3 5-37 15,0 7-37-15,5 1-20 16,3 5-11-16,0-6-3 16,9-1 1-16,1-4-2 15</inkml:trace>
  <inkml:trace contextRef="#ctx0" brushRef="#br0" timeOffset="35496.5099">18720 13146 310 0,'0'0'117'16,"-14"4"0"-16,14-4-22 0,0 0-30 16,0 13-19-16,3-2-13 15,0 3-10-15,2 7-7 16,0 1-6-16,1 4-5 16,1-3-4-16,-2 0 1 15,1-5-1-15,-3-3 3 16,-3-15 2-16,2 12-1 15,-2-12 0-15,0-12 0 16,0-2 0-16,0-4-2 0,0-5 0 16,0-5-4-16,3 1-1 15,-1-3 0 1,1 2 0-16,-1 5-1 16,2 3 1-16,-2 7 1 0,-2 13 3 15,0 0-1-15,0 0 0 16,11 12-9-16,-6 6-18 15,-3 2-14-15,6 6-21 16,-2 1-20-16,-4 2-24 16,6-1-9-16,-2-3-14 15,1-3 7-15,0-6 15 16,2-4 29-16</inkml:trace>
  <inkml:trace contextRef="#ctx0" brushRef="#br0" timeOffset="35980.9474">19016 13163 392 0,'-5'-16'148'0,"5"16"13"15,-7-17-22-15,7 17-40 16,0 0-15-16,0 0-84 15,-14-6 0-15,14 6 0 16,-10 17 0-16,5-6 0 16,0 4 0-16,-1-2 0 15,6 3 0-15,0-16 0 16,0 20 0-16,0-20 0 16,8 15 0-16,-8-15-55 0,16 10-8 15,-16-10 1-15,18 0 13 16,-18 0 19-16,19 1 13 15,-19-1 10-15,13 2 6 16,-13-2 5-16,10 16 0 16,-5-4 2-16,-5 2 13 15,0 4 10-15,-5-1 10 16,5 4 9-16,-7-7 2 16,4 1-1-16,3-15-13 15,-16 19-36-15,16-19 0 16,-11 14 0-16,11-14-26 15,0 0-83-15,0 0-30 0,0 0-13 16,0 0-11-16,0 0-4 16,3-15 18-16,2 2 32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51:31.9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18633 15352 285 0,'0'0'138'0,"-3"-14"16"15,3 14-20-15,-4-15-22 16,4 15-7-16,0 0-14 16,0 0-87-16,-7-12-4 15,7 12 0-15,0 0 0 16,-4 12 0-16,4-12 0 16,0 20 0-16,0-7 0 15,0 4 0-15,0 4 0 16,2 3 0-16,0 4 0 15,-2 0 0-15,3 1 0 16,-3-2 0-16,4 2 0 16,-7-4 0-16,8 0 0 0,-7-10 0 15,6 2-77-15,-4-17-53 16,5 12-22-16,-5-12-18 16,0 0 13-16,11-21 15 15,-6-1 16-15,6 3 58 16</inkml:trace>
  <inkml:trace contextRef="#ctx0" brushRef="#br0" timeOffset="265.6393">18783 15259 346 0,'5'-12'134'16,"-5"12"4"-16,11-7-31 0,-11 7-28 15,7 13-17-15,-4-2-14 16,3 7-11-16,-4 3-11 15,3 3-6-15,-2 4-7 16,-1 0-2-16,0 5-9 16,0-2-2-16,-2 3 0 15,2-3-2-15,-2-2-18 16,-4-8-24-16,8-1-30 16,-4-9-31-16,0-11-25 15,0 0-20-15,0 0-2 16,0 0-1-16,2-28 15 15</inkml:trace>
  <inkml:trace contextRef="#ctx0" brushRef="#br0" timeOffset="484.4254">18654 15472 309 0,'-16'9'101'15,"6"4"-13"-15,10-13-40 16,-11 12-17-16,11-12-17 16,13 2-30-16,3-5-34 15,3-6-34-15,6 4-19 16,-5-7-3-16,8 6 0 16,-4-7-4-16</inkml:trace>
  <inkml:trace contextRef="#ctx0" brushRef="#br0" timeOffset="1000.1424">18899 15441 430 0,'5'-13'145'16,"-5"0"-1"-16,0 13-48 0,7-13-31 16,-7 13-21-16,0 0-14 15,9 23-15 1,-4-5-3-16,-1 2-4 16,5 2-3-16,-4 1-26 0,2-4-23 15,7 4-21-15,-3-6-17 16,2-2-17-16,-1-5-16 15,2-1-10-15,-14-9-5 16,18 3 20-16,-18-3 19 16,13-11 25-16,-13 11 27 15,8-21 35-15,-8 3 28 16,1 3 26-16,-2-5 18 16,1 3 17-16,0 0 13 0,0 5 5 15,-3 1-4 1,3 11-12-16,0 0-11 15,0 0-13-15,0 0-11 16,-7 21-15-16,5 2-13 0,-2 2-13 16,-1 6-5-16,0 3-17 15,-3 0-29-15,5-1-30 16,-2-3-35-16,0-5-20 16,3-4-12-16,2-8 2 15,0-13-5-15,0 0 18 16</inkml:trace>
  <inkml:trace contextRef="#ctx0" brushRef="#br0" timeOffset="1406.4128">19298 15600 263 0,'0'0'131'0,"0"-22"-3"16,-2 7-11-16,0 4-9 15,-5-4-13-15,7 15-14 16,-21-19-15-16,21 19-32 15,-24-12-34-15,9 12 0 0,2 8 0 16,-1 6 0-16,1 3 0 16,0 6 0-16,5 6-25 15,0 2-15-15,5 1-13 16,-2-5-12 0,13 0-15-16,-5-10-14 0,10-4-15 15,0-8-7-15,3-8 2 16,5-6 3-16,1-12 14 15,3 2 8-15,-6-15 60 16</inkml:trace>
  <inkml:trace contextRef="#ctx0" brushRef="#br0" timeOffset="1672.0771">19360 15321 308 0,'-9'-17'123'15,"2"5"6"-15,7 12-18 16,-12-11-40-1,12 11-13-15,0 0-9 0,0 0-13 16,-6 18-8-16,9-3-13 16,-3 3-7-16,3 5-3 15,0 7-4-15,-6 4-1 16,6 7-3-16,-9 0 0 16,6 2-17-16,-10-5-17 15,7 3-26-15,-5-11-25 16,3-2-27-16,0-6-17 15,5-22-5-15,-2 16-6 0,2-16 16 16,12-12 54 0</inkml:trace>
  <inkml:trace contextRef="#ctx0" brushRef="#br0" timeOffset="2031.5014">19502 15512 333 0,'-7'15'119'0,"2"6"-3"15,-1 1-34-15,1 0-45 16,2 5-10-16,3-1-12 0,0 2-7 16,0-4-6-16,0-3 0 15,3-2 3 1,-1-3 18-16,-2-16 9 15,0 18 7-15,0-18 11 0,0 0 5 16,-7-11 0-16,7 11-32 16,-5-27-23-16,7 9 0 15,-2-3 0-15,5-2 0 16,3 3 0-16,-2-7-82 16,6 12-40-16,-6-4-25 15,10 4-14-15,-3 2-4 16,2-1 14-16,7 8 21 15,-6-3 66-15</inkml:trace>
  <inkml:trace contextRef="#ctx0" brushRef="#br0" timeOffset="2453.4356">19718 15631 358 0,'-11'-10'132'0,"11"10"-2"16,-15-6-34-16,15 6-40 15,-13-1-21-15,13 1-13 16,-11 10-12-16,11-10-8 16,-11 24-5-16,6-7-3 15,-2 3-12-15,7 3-16 16,0-4-6-16,2 2-9 15,3-3-8-15,6-4-3 0,1-5-1 16,4-4 3-16,-3-7 13 16,3-3 26-16,0-6 16 15,-2-2 16 1,-5-6 15-16,0 0 9 0,-4-4 3 16,-5 0 5-16,-3-2 1 15,-1 1-7-15,-3 3-8 16,0 5-9-16,7 16-20 15,-16-13-31-15,16 13-29 16,-18 15-32-16,11 4-22 16,-2 3-8-16,7 7-2 15,-6-8 4-15</inkml:trace>
  <inkml:trace contextRef="#ctx0" brushRef="#br0" timeOffset="2969.1235">19957 15699 450 0,'-21'-8'149'0,"8"-1"-1"16,0 2-46-16,-1-2-47 0,-1 5-16 15,4 2-16-15,1 7-13 16,-3 5-8-16,5 3-14 16,3 7-20-16,-6-1-10 15,8 8-1-15,-1-4-1 16,4 0-7-16,0-8-3 16,7 0-1-16,-7-15 10 15,18 4 18-15,-2-10 9 16,0-6 9-16,0-1 9 15,0-8 18-15,-3 4 13 16,-1-4 11-16,-3 4 8 16,-2 2 1-16,-7 15 3 15,5-16-6-15,-5 16-6 0,0 0-12 16,-2 24-9-16,-1-2-15 16,1 8-15-1,-3 7-9-15,0 3-10 16,-1 6-1-16,-4-1-12 0,-1 4-11 15,-7-5-11-15,2 0 3 16,-7-10-3-16,1-5-9 16,1-11-12-16,-2-13-14 15,7-7-1-15,3-15 11 16,10-7 6-16,1-13 30 16</inkml:trace>
  <inkml:trace contextRef="#ctx0" brushRef="#br0" timeOffset="3437.9368">20101 15881 269 0,'0'0'86'0,"14"9"-11"15,-14-9-36-15,15 9-16 16,-15-9-6-16,14 12-15 16,-14-12-3-16,12 6-2 15,-12-6 1-15,14-8 7 16,-14 8-3-16,10-19 5 0,-5 2 3 15,-5 3 15-15,3-3 11 16,-3 1 11-16,-5-2 3 16,2 7 6-16,-5-1-4 15,8 12-3-15,-16-7-7 16,16 7-8-16,-23 20-11 16,12 3-13-16,-4 7-5 15,4 6-14-15,0 8-9 16,4-7-22-16,2 5-31 15,5-11-35-15,7-4-18 16,4-11-13-16,5-12-4 16,5-8 0-16,0-13 11 15</inkml:trace>
  <inkml:trace contextRef="#ctx0" brushRef="#br0" timeOffset="3844.2402">20417 15848 464 0,'-13'16'121'15,"-1"3"-3"-15,-1 4-56 16,1 3-34-16,1 4-16 16,-2 4-2-16,2 2 3 15,-1-2 7-15,3-5 2 0,4-2-3 16,-3-9 3-16,4-7 4 15,6-11 2-15,0 0-4 16,0 0-12-16,9-15-5 16,0 1-1-16,2-7 1 15,5 0-5-15,0-2-2 16,5-1 0-16,0 3 0 16,-1 3 0-16,2 3 0 15,1 8 0-15,-2 6 0 16,-2 6 0-16,-6 8 0 15,-2 8 0-15,-6 8-7 16,-10-2-31-16,1 10-39 16,-8-5-37-16,-4 2-30 0,0-6-13 15,-2-10-2-15,5-7 6 16,-1-14 7-16</inkml:trace>
  <inkml:trace contextRef="#ctx0" brushRef="#br0" timeOffset="4922.5368">18399 15943 404 0,'0'0'148'0,"0"-11"-4"15,0 11-36-15,0 0 0 16,0 0-13-16,-5-15-79 16,5 15-16-16,0 0 0 0,0 0 0 15,-10 20 0-15,4-7 0 16,1 8 0-16,0 6 0 15,-4 5 0-15,2 5 0 16,-1 3 0-16,0-2 0 16,2-2 0-16,-1-5 0 15,4-7 0-15,1-9 0 16,2-15 0-16,0 0 0 16,0 0 0-16,18-11 0 15,-8-10 0-15,1-1 0 16,7 0 0-16,-2-2 0 15,5 2 0-15,-5 0 0 16,7 11 0-16,-7 6 0 0,0 10 0 16,-5 6 0-16,-3 10 0 15,-5 3 0-15,-3 5 0 16,0 4 0-16,-6-1 0 16,-4-3-5-16,4-1-37 15,-4-6-27-15,4-5-25 16,1-6-22-16,5-11-18 15,0 0-18-15,0 0 3 16,9-16 15-16,-2-6 21 16</inkml:trace>
  <inkml:trace contextRef="#ctx0" brushRef="#br0" timeOffset="5438.2158">18762 16208 360 0,'0'0'131'0,"0"0"8"15,-11-19-17-15,11 19-29 16,-5-25-5-16,5 25-5 16,-6-17-76-16,6 17-7 15,-12-13 0-15,12 13 0 16,-22 2 0-16,10 9 0 15,-4 4 0-15,0 3 0 16,3 8 0-16,-3-1 0 0,11 6 0 16,-4-7 0-1,9 4 0-15,0-10 0 16,11 2-32-16,-11-20-35 16,26 13-1-16,-12-15 11 0,4-2 5 15,-5-7 0-15,3 1 8 16,-5-6 5-16,4-1 15 15,-9 0 12-15,1-2 20 16,-1 2 23-16,-3 0 19 16,2 3 8-16,-5 1 2 15,0 13 1-15,-3-12-6 16,3 12-9-16,0 0-9 16,-11 23-14-16,6-6-17 15,-2 3-23-15,3 6-21 16,-5-4-20-16,6 4-30 15,-3-3-28-15,6-6-19 16,0-6-14-16,0-11 3 0,13 7 13 16,-2-15 17-16</inkml:trace>
  <inkml:trace contextRef="#ctx0" brushRef="#br0" timeOffset="5891.4215">19000 16268 518 0,'-12'-12'134'16,"12"12"-6"-16,0 0-67 16,-16-11-27-16,16 11-15 0,-18 3-7 15,18-3-2-15,-22 10-2 16,10 1-2-16,-2 0-6 15,1 3-8-15,-1 1-11 16,5-2-4-16,3 2-8 16,6-15-2-16,-3 22-2 15,3-22 0-15,16 15 3 16,-5-13 8-16,7 2 9 16,-2-4 3-16,5 6 6 15,-3 0 3-15,-2 0 3 16,-3 0 3-16,-13-6 0 15,19 21 4-15,-19-21 0 0,0 22 3 16,-5-9 0-16,-9-2 2 16,1 2-3-16,-3-2 1 15,-2 0-3-15,0-5-18 16,2 3-34-16,0-5-34 16,16-4-23-16,-11-9-20 15,11-3 5-15,0 12-8 16,16-25 3-16</inkml:trace>
  <inkml:trace contextRef="#ctx0" brushRef="#br0" timeOffset="6641.5067">19426 16465 522 0,'-11'2'191'0,"11"-2"-20"16,0 0-52-16,-12-5-99 16,12 5-20-16,0 0 0 15,0 0 0-15,12 9 0 16,-12-9 0-16,22 21 0 16,-8-7 0-16,6 3 0 15,6 0 0-15,6 5 0 16,4-5 0-16,3 5 0 15,9 0 0-15,4-2 0 0,3 1 0 16,4 0 0 0,-2 0 0-16,1-2 0 15,0 0 0-15,-5-6 0 16,-8-6 0-16,-4 3 0 0,-11-14 0 16,-5 6-43-16,-11-11-124 15,-14 9-29-15,7-15 2 16,-7 15-5-16,-13-12 23 15</inkml:trace>
  <inkml:trace contextRef="#ctx0" brushRef="#br0" timeOffset="9610.6654">17945 16815 279 0,'0'0'166'16,"-10"-11"-4"-16,10 11-26 15,-6-17-27-15,6 17-16 16,-3-13-15-16,3 13-78 16,0 0 0-16,0 0 0 0,-2 13 0 15,-1 3 0-15,1 4 0 16,-2 9 0-16,-1 6 0 16,0 2 0-16,3 4 0 15,-4 2 0-15,1-3 0 16,3-1 0-16,-1-3 0 15,1-9-11-15,2-1-64 16,-4-11-10-16,8-1-14 16,-4-14-9-16,0 0-17 15,0 0-2-15,0 0 13 16,7-23 19-16,-5-2 5 16,9-4 4-16,-6-6 79 15</inkml:trace>
  <inkml:trace contextRef="#ctx0" brushRef="#br0" timeOffset="9954.434">17937 16780 373 0,'0'0'160'0,"0"0"5"15,0 0-45-15,0 0-32 16,5-17-16-16,9 15-27 15,-2-4-45-15,1 6 0 16,3 2 0-16,-3 4 0 16,1 4 0-16,-4 3 0 0,-2 8 0 15,-3 0 0-15,-3 8-3 16,-4-4-32-16,0 7-3 16,-7-9-1-1,2 5-8-15,-7-8-13 0,5 0-6 16,-10-8-2-16,3-2-8 15,3-9-10-15,0-4-15 16,13 3-7-16,-19-23 12 16,22 9 9-16,2-9-2 15,10 7 66-15</inkml:trace>
  <inkml:trace contextRef="#ctx0" brushRef="#br0" timeOffset="10407.6745">18204 16887 601 0,'-12'-7'174'0,"12"7"-19"0,-11-1-62 16,11 1-93-16,-5 17 0 15,4-3 0-15,1 9 0 16,1 8 0 0,-1-3 0-16,3 5 0 0,-3 0 0 15,0-3 0-15,0-4 0 16,-3-6 0-16,2-6 0 15,1-14 0-15,0 0 0 16,0 0 0-16,0 0 0 16,1-28 0-16,2 5 0 15,7-3 0-15,1-2 0 16,4-2 0-16,1 3 0 16,3-1 0-16,1 7 0 15,-4-3-89-15,5 13-47 16,-5 1-16-16,-5 5-20 15,-11 5-2-15,16 5-3 16,-16-5 55-16</inkml:trace>
  <inkml:trace contextRef="#ctx0" brushRef="#br0" timeOffset="10860.8293">18478 16975 557 0,'-16'-3'174'0,"16"3"-14"16,-16-3-50-16,16 3-88 0,-13 7-22 15,13-7 0-15,-10 23 0 16,4-8 0-16,-1 5 0 15,2 4 0-15,2 6 0 16,0-3 0-16,6 3-21 16,0-8-33-16,10 2-3 15,-6-8 1-15,9-2 1 16,-5-14 4-16,10-3 31 16,-5-8 19-16,0-6 10 15,-2-2 7-15,-5-6 7 16,2-1 2-16,-6-1 1 15,-3-1-2-15,1-4 0 16,-6 5-5-16,-2 2-6 0,-1 8-17 16,1 5-41-16,-6 3-41 15,11 9-32-15,-14-3-20 16,14 3-10-16,-9 19 0 16,9-8-3-16</inkml:trace>
  <inkml:trace contextRef="#ctx0" brushRef="#br0" timeOffset="11267.1438">18877 16837 460 0,'0'0'175'0,"-13"-3"0"15,13 3-40-15,-13 8-57 16,13 8-78-16,-6 5 0 15,1 5 0-15,3 10 0 0,-1 9 0 16,1 2 0-16,-4 3 0 16,1 6 0-16,-2-6 0 15,3 0-27 1,-8-9-65-16,9-9-12 0,-3-11-25 16,4-9-12-16,2-12-18 15,0 0 9-15,5-26 31 16,-5-2 18-16,8 4 101 15</inkml:trace>
  <inkml:trace contextRef="#ctx0" brushRef="#br0" timeOffset="11470.2835">18770 17015 562 0,'0'0'151'0,"-8"12"-19"15,8-12-79-15,8 12-57 0,3-2-49 16,1-5-36-16,10-3-26 16,-2-2-13-16,9 0-16 15,-3 0-6-15,-2-4 21 16,5 7 44-16</inkml:trace>
  <inkml:trace contextRef="#ctx0" brushRef="#br0" timeOffset="11892.1931">19032 17133 381 0,'0'0'145'0,"0"0"4"15,-13 10-30-15,13-10-40 16,-15 17-26-16,11-5-18 15,-3 0-13-15,2 5-5 16,1 3-9-16,4 4-5 16,4 0-1-16,3 2-3 15,4-3 2-15,5-1-4 16,3-5-3-16,4-7-4 16,-3-7 3-16,5-7 0 15,1-7 3-15,-3-9 0 16,-4-2 0-16,-4-6 6 15,-7-1 5-15,-3-4 4 0,-5 0-2 16,-2-2 4-16,-8 1-2 16,-1 0-9-16,-2 11-8 15,-6 2-38-15,6 15-29 16,-5 2-25-16,2 13-25 16,0 7-14-16,4 9-24 15,3 6 2-15,-1-6 18 16,10 6 61-16</inkml:trace>
  <inkml:trace contextRef="#ctx0" brushRef="#br0" timeOffset="12407.8877">19371 17184 559 0,'-11'-2'172'16,"11"2"-11"-16,-12 5-37 16,12-5-117-16,-13 19-7 15,10-3 0-15,-3 6 0 16,1 7 0-16,-2 5 0 15,1 0 0-15,3 5 0 0,-1-5 0 16,1-5 0-16,3-2 0 16,0-7 0-16,3-8 0 15,-3-12 0 1,0 0 0-16,9-20-20 0,2 3-9 16,-3-8-2-16,7-2 2 15,-1-8 12-15,2 1 13 16,0-2 11-16,4 7-4 15,1 5 3-15,-3 7-2 16,4 3 3-16,-3 9-5 16,-3 9-2-16,-2 11-7 15,-3 4-6-15,-2 3-1 0,-4 1-7 16,-3 5-11-16,-4 3-27 16,2-3-17-1,-9 1-28-15,4-8-4 16,-2-6-16-16,7-15-2 0,-11 17-1 15,11-17 19-15,0-13 106 16</inkml:trace>
  <inkml:trace contextRef="#ctx0" brushRef="#br0" timeOffset="12876.7315">19789 17299 669 0,'-16'2'171'0,"2"3"-24"0,0-3-111 16,0 1-36-16,3 3-5 16,0 1-35-16,4 4-2 15,7-11-1-15,-13 21 2 16,13-21 14-16,-10 17 20 15,7-5-3-15,3-12-9 16,3 22-7-16,4-11-5 16,-1 1-8-16,9 0 3 15,-4 5 1-15,5-8-2 16,2 2 3-16,3 6 3 16,-8-9-4-16,3 3 9 15,-2 4 6-15,-7-2 1 16,-2 3-3-16,-10 2 13 0,0-2 0 15,-8 2 13-15,-3 2 24 16,-5-1-3-16,0-4 12 16,-3-2-9-16,1-5-15 15,2-6-25-15,3-1-27 16,2-6-18-16,16 5-39 16,-14-14 5-16,17 3-20 15,-1-4 9-15</inkml:trace>
  <inkml:trace contextRef="#ctx0" brushRef="#br0" timeOffset="26094.1184">15706 14012 102 0,'0'0'76'16,"4"-12"-16"-16,-4 12 6 15,-4-11 1-15,4 11 3 16,-2-13 3-16,2 13 0 16,0-16 1-16,0 16-1 0,-3-13-6 15,3 13-7-15,0 0-10 16,0 0-7-16,0 0-10 15,0 0-9 1,0 0-12-16,-5 22-12 0,5-3 0 16,0 3 0-16,-2 8 0 15,-1 5 0-15,2 3 0 16,1 5 0-16,-5 0 0 16,0 2 0-16,3-3 0 15,-4-2 0-15,3-3 0 16,-1-8 0-16,1-3 0 15,3-9 0-15,0-3-4 16,0-14-52-16,0 11-25 0,0-11-33 16,0 0-18-1,0-20-14-15,5 5-5 16,-5-2 2-16,0-9 21 16</inkml:trace>
  <inkml:trace contextRef="#ctx0" brushRef="#br0" timeOffset="26484.8021">15743 13977 264 0,'-19'-6'103'16,"19"6"-10"-16,0 0-15 15,0 0-4-15,0 0-3 0,-7-11-9 16,7 11-9-16,0 0-6 16,0 0-7-16,0 0-9 15,7 18-8-15,4-5-10 16,3 4-4-16,4 3-2 16,5 8 0-16,2 3-3 15,0 3 0-15,2 2-4 16,-1 1 1-16,-2-2-2 15,-3 0 0-15,-3-3-1 16,1-3-3-16,-6-3-18 16,-1-8-18-16,2 3-27 15,-8-10-21-15,1 1-33 16,-7-12-13-16,0 0-12 0,0 0 1 16,0 0 19-16</inkml:trace>
  <inkml:trace contextRef="#ctx0" brushRef="#br0" timeOffset="26797.3616">15749 14295 229 0,'0'0'111'16,"-14"7"7"-16,14-7-26 16,0 0-17-16,0 0-13 15,0 0-8-15,0 0-11 16,14 4-7-16,-14-4-10 16,23 1-10-16,-5-1-26 15,3 0-34-15,1 0-41 16,4-4-41-16,-3 1-12 15,1-1-7-15,-5-1 1 16,1 3-2-16</inkml:trace>
  <inkml:trace contextRef="#ctx0" brushRef="#br0" timeOffset="27578.6661">16310 14214 306 0,'-7'-14'135'0,"7"14"-2"15,-11-16-12-15,1 3-24 16,10 13-10-16,-18-20-10 15,18 20-12-15,-21-17-63 16,21 17-2-16,-17-5 0 16,17 5 0-16,-23 11 0 15,9 4 0-15,2 6 0 16,1 2 0-16,0 7 0 0,4-2 0 16,2 1 0-1,3 0 0-15,9-4 0 16,3-6 0-16,3-4 0 15,3-9 0-15,2-4 0 0,1-8 0 16,-1 0-9-16,-2-7-26 16,-3-1 4-16,-4-3 1 15,1 2 8-15,-6-2 10 16,0-2 16-16,-2 0 17 16,-4-2 13-16,2 4 7 15,-2-1-2-15,2 6-39 16,-4 0 0-16,4 12 0 0,0 0 0 15,0 0 0 1,0 0 0-16,0 28 0 16,4-4 0-16,3 4 0 15,-2 10 0-15,3 3 0 0,0 3 0 16,0 4 0-16,0 4 0 16,-6-3 0-16,0 1 0 15,-4-7 0-15,-3-2 0 16,-3-14 0-16,0-3-29 15,-5-14-74-15,13-10-35 16,-16-6-16-16,9-11-11 16,4-10 9-16,6-7 9 15,4-3 17-15</inkml:trace>
  <inkml:trace contextRef="#ctx0" brushRef="#br0" timeOffset="28672.5591">16595 13880 265 0,'0'0'102'16,"0"0"-1"-16,0 0-30 16,-11-1-30-16,11 1-16 15,0 0-6-15,0 0-3 16,-3 17-1-16,6-5 2 15,-3 1 1-15,2 4 1 16,1 3-1-16,0 3-2 16,-3-1-4-16,3 3-2 15,-3-4-4-15,0 1-2 16,0-4-3-16,0-4-2 16,0-1-18-16,0-13-18 15,0 0-21-15,0 0-20 0,0 0-16 16,0 0-14-16,7-18-7 15,-5 5-1-15,-2-4 16 16,4 2 51-16</inkml:trace>
  <inkml:trace contextRef="#ctx0" brushRef="#br0" timeOffset="29000.7529">16503 13973 321 0,'-13'3'109'15,"13"-3"-2"-15,-14 2-22 16,14-2-14-16,0 0-10 16,-16-5-1-16,16 5 2 15,0 0 7-15,0 0-2 16,0 0-56-16,0 0-11 15,0 0 0-15,19-7 0 16,-8 5 0-16,5 1 0 16,2 1 0-16,0-5 0 15,10 7 0-15,-8-7-27 16,5 6-138-16,-6-4-16 16,-1 3-5-16,-5-4 1 15,-2 4 1-15</inkml:trace>
  <inkml:trace contextRef="#ctx0" brushRef="#br0" timeOffset="31938.6483">16912 14116 290 0,'-7'-16'123'0,"7"16"-2"15,0 0-29-15,-5-15-31 0,5 15-16 16,0 0-6-16,0 0-8 16,0 0-8-16,0 21-6 15,0-7-5 1,2 4-2-16,1 5 0 0,-1 5 0 16,3 5-6-16,1 3-1 15,1 3-2-15,2 1 2 16,1 1-2-16,-2-2-1 15,0-5 1-15,-4-4 1 16,-1-6 5-16,1-3 2 16,-2-8 18-16,-2-2 7 15,0-11 12-15,0 0-45 0,0 0-1 16,-5-12 0-16,4-5 0 16,1-1 0-1,1-4 0-15,4-2 0 16,0 1 0-16,3 1 0 15,-3 0 0-15,5 3 0 0,1 7 0 16,-2 4 0-16,5 4 0 16,-14 4 0-16,20 7 0 15,-20-7 0-15,21 21 0 16,-17-7 0-16,4 6 0 16,-8-2 0-16,6 3 0 15,-6-5-12-15,5 3-40 16,-8-6-18-16,8 0-23 0,-5-13-27 15,0 0-19 1,0 0-5-16,14 4 9 16,-14-4 14-16,13-27 11 15</inkml:trace>
  <inkml:trace contextRef="#ctx0" brushRef="#br0" timeOffset="32454.3434">17390 14312 418 0,'-13'-6'126'16,"13"6"-6"-16,-18-9-33 15,8 3-25-15,10 6-13 16,-22-7-10-16,22 7-7 0,-21 1-6 15,21-1-9-15,-18 13-8 16,7 0-2-16,4 6-3 16,-1 2-1-16,5 4-2 15,3 3-3-15,0 0 1 16,8 0-9-16,2-3-8 16,-2-5-12-16,11-5-5 15,-6-7-7-15,3-5 2 16,-4-8 1-16,4-1 1 15,-7-9 12-15,0 0 19 16,-2-4 12-16,-3-1 6 16,1-1 6-16,-2-2 1 15,-3 5 4-15,1-1 1 0,1 6-3 16,-4 2-8-16,2 11-2 16,0 0 1-16,0 0-1 15,0 0-2-15,0 24 0 16,2-5-6-16,1 2-6 15,-1 3-24-15,1-5-27 16,5 3-39-16,0-4-30 16,0-4-12-16,-8-14-4 15,23 12 0-15,-12-13 3 16</inkml:trace>
  <inkml:trace contextRef="#ctx0" brushRef="#br0" timeOffset="32923.136">17632 14283 331 0,'-11'2'103'16,"-1"-1"0"-16,-2 4-33 15,6 1-52-15,8-6-13 16,-18 21-2-16,13-6-1 15,0-2 0-15,2 3-2 16,0-3 2-16,3-2 0 16,1 1 1-16,-1-12-2 15,10 14 0-15,-10-14-1 0,16 5 0 16,-16-5 0-16,20 3-2 16,-9 0 0-16,2-1-1 15,-13-2 0 1,19 11 0-16,-19-11 1 0,18 16-2 15,-18-16 4-15,13 20-1 16,-13-20 6-16,3 21 0 16,-3-21 8-16,-3 21 2 15,3-21 3-15,-19 19 2 16,5-10 2-16,0-1 2 16,-4-3-3-16,2 0-5 15,3-1-26-15,-1-4-34 0,14 0-45 16,-13-3-30-16,13 3-10 15,0 0-3 1,0-11-7-16,0 11 17 16</inkml:trace>
  <inkml:trace contextRef="#ctx0" brushRef="#br0" timeOffset="34845.3158">15578 15164 346 0,'0'0'134'16,"0"0"-10"-16,0 0-44 15,0 0-22-15,10-14-18 16,-10 14-6-16,22-4-16 0,-10 4-1 16,4 0-6-16,2 3-3 15,4 3-4-15,4 2-3 16,1-1 3-16,4 3-5 16,0-4 3-16,3 2-5 15,0-2 5-15,0 0-6 16,-2-2 3-16,-3-3 0 15,-1 2-24-15,-6-6-22 16,2 4-31-16,-6-4-28 16,-2 0-30-16,0-1-1 15,-5-5-7-15,-2 3 8 16,-9 6 73-16</inkml:trace>
  <inkml:trace contextRef="#ctx0" brushRef="#br0" timeOffset="35673.5136">16673 14855 323 0,'-15'-13'121'15,"15"13"-3"-15,-13-7-27 16,13 7-39-16,0 0-16 15,0 0-12-15,-6 21-10 16,9-4-8-16,0 7 0 16,4 2-2-16,-5 5 0 15,5 1-3-15,0 2-1 16,-5-3-2-16,4-2 0 16,-6-4-2-16,5-5-22 15,-5-2-14-15,0-18-26 16,5 16-28-16,-5-16-16 15,0 0-15-15,0 0 2 0,16-24 3 16,-11 7 33-16</inkml:trace>
  <inkml:trace contextRef="#ctx0" brushRef="#br0" timeOffset="35892.293">16809 14868 257 0,'-4'21'92'16,"-1"-7"-2"-16,2 6-31 16,3 3-28-16,0 3-15 15,0 0-11-15,5 0-18 16,-2-3-13-16,1-1-14 0,-4-1-13 16,0-8-20-16,4-1-8 15,-4-12-13-15,-1 10 1 16,1-10 17-16</inkml:trace>
  <inkml:trace contextRef="#ctx0" brushRef="#br0" timeOffset="36157.9917">16602 14962 346 0,'0'0'147'0,"-16"7"13"0,16-7-21 16,0 0-31-16,0 0-18 16,14 6-57-16,-1-9-33 15,10 4 0 1,2-5 0-16,5 3 0 0,5 3 0 16,-6-5 0-16,7 9-74 15,-11-3-102-15,-2 6-9 16,-7-2-5-16,-5 4 2 15,-11-11 13-15</inkml:trace>
  <inkml:trace contextRef="#ctx0" brushRef="#br0" timeOffset="36423.5989">16608 15116 382 0,'-16'10'141'15,"16"-10"-27"-15,0 0-34 16,16 0-18-16,2 3-13 16,3-7-12-16,7 3-35 15,1 2-51-15,3-1-60 16,-2 1-34-16,1-1-1 0,-3 0-7 15,-1-1-2 1,-6-2 36-16</inkml:trace>
  <inkml:trace contextRef="#ctx0" brushRef="#br0" timeOffset="37111.2167">17301 14997 323 0,'-23'1'120'0,"12"3"0"16,0 2-42-16,-2-4-33 15,13-2-13-15,-12 19-11 16,9-6-7-16,3 2-2 15,3 4-5-15,-1 2-5 16,8-3-5-16,-2 2 0 16,6-3-7-16,2-4 4 15,-1-7-5-15,0-5 4 16,3-4 0-16,-4-7 2 16,-3-2 2-16,0-5-2 15,-4 0 7-15,-2-3-4 16,-3 1 3-16,-2 0-3 0,-4 1 0 15,-4 1 0-15,-3 1-7 16,11 16-12-16,-23-17-19 16,10 15-28-16,13 2-36 15,-19 7-11-15,19-7-5 16,-5 18 0-16,13-4 9 16</inkml:trace>
  <inkml:trace contextRef="#ctx0" brushRef="#br0" timeOffset="37470.6118">17848 14761 309 0,'-13'-6'111'0,"-8"2"-3"0,-3 4-30 15,-5 5-55-15,-2 1-16 16,4 5-5-16,-1 5-2 16,3 2 1-16,5 2-1 15,6 3 1-15,3 1-1 16,9 2 1-16,2 2-1 16,2 1 0-16,4 1 0 15,2 1 2-15,0 2-3 16,0-3-2-16,-2-1 2 0,-2 0-5 15,-1-1-15-15,-3-4-17 16,-5-5-14 0,1-2-25-16,4-17-17 15,-12 20-9-15,12-20-3 0,-13-5 4 16,4-12 64-16</inkml:trace>
  <inkml:trace contextRef="#ctx0" brushRef="#br0" timeOffset="37658.1444">17566 15037 405 0,'0'0'144'16,"16"0"-6"-16,-16 0-33 16,18 0-77-16,-2-1-57 15,3 0-67-15,-1 0-39 0,0-2-9 16,3 2-9-16,-4-5 0 15</inkml:trace>
  <inkml:trace contextRef="#ctx0" brushRef="#br0" timeOffset="39017.7034">16105 15905 151 0,'-14'2'107'15,"14"-2"8"1,0 0-19-16,0 0-5 16,0 0-6-16,0 0-2 0,0 0-8 15,-9-13-10-15,9 13-11 16,0 0-13-16,0 0-9 15,0 0-10-15,13-2-16 16,-13 2-6-16,0 0 0 16,16 6 0-16,-16-6 0 15,21 0 0-15,-5 0 0 16,0 0 0-16,2-8 0 16,3 4 0-16,0-5 0 15,-2 2-29-15,-4-5-16 16,1 4-20-16,-10-5-1 15,-6 13-4-15,7-21 6 16,-7 21 10-16,-11-17 13 0,11 17 14 16,-26-16 12-16,13 9 20 15,-3 1 9-15,-2 0 4 16,0 3 1-16,-1 2 0 16,3 4 1-16,3 5 1 15,3 2 1-15,-6 6-1 16,11 4-7-16,-3 6 4 15,5 2-4-15,3 1 4 16,5-1-5-16,4 0 0 16,-2-4-10-16,9-4-1 15,0-7-8-15,2-2-11 16,1-8-14-16,1-2-24 16,-4-5-27-16,0-5-24 0,0-2 0 15,-3-3-16-15,1 0 7 16,-2-7 5-16</inkml:trace>
  <inkml:trace contextRef="#ctx0" brushRef="#br0" timeOffset="39345.8652">16434 15552 432 0,'-18'4'128'0,"18"-4"0"16,-6 17-48-16,1-5-34 15,8 5-14-15,-1 5-17 16,1 5-4-16,3 3-6 16,1 4 0-16,1 1-1 15,-2 2-5-15,1-2 3 16,-1-2-5-16,1-1-3 15,-4-7-22-15,2 0-14 16,-8-12-26-16,6-1-24 16,-3-12-19-16,0 0-19 15,0 0-4-15,0 0 4 16,-8-25 16-16</inkml:trace>
  <inkml:trace contextRef="#ctx0" brushRef="#br0" timeOffset="39752.1735">16554 15853 278 0,'0'0'83'15,"0"0"-23"-15,17 7-34 16,-17-7-18-16,19-11-2 15,-19 11-5-15,16-19 0 16,-9 5-2-16,-2 2 2 0,1-4-2 16,-6 3 6-16,2-1 7 15,-4 3 10 1,-2 0 8-16,4 11 6 16,-12-14 6-16,12 14 1 0,-16-4 0 15,16 4-2-15,-22 8-4 16,22-8-7-16,-21 21-8 15,17-4-4-15,-5 7-3 16,9 2-7-16,0 0 4 16,4 2-8-16,5-4-5 15,2-3-26-15,8-3-19 16,-1-9-34-16,3-7-34 0,1-5 0 16,1-6-14-16,-2-8-4 15,2-5 4 1</inkml:trace>
  <inkml:trace contextRef="#ctx0" brushRef="#br0" timeOffset="40127.2214">16975 15703 462 0,'-11'-1'119'16,"-2"1"-15"-16,1 3-44 0,-4 1-27 16,3 3-13-16,-1 3-7 15,2 3-5-15,1 3-4 16,2 5-3-16,2 3 2 15,2 4-5-15,5 0 5 16,7 2-1-16,4-6 0 16,3-1-14-16,2-5-14 15,2-8-24-15,10-4-32 16,-7-8-23-16,1-7-24 16,1-8-1-16,-5-5 2 15,6-2 8-15</inkml:trace>
  <inkml:trace contextRef="#ctx0" brushRef="#br0" timeOffset="40392.8809">17141 15472 380 0,'-13'2'124'15,"7"9"2"-15,-1 7-35 16,-1 2-43-16,5 8-19 15,-2 6-11-15,5 5-4 16,0 3-5-16,2 8-4 16,-2-1-2-16,3-4-7 15,3 0-16-15,-4-6-17 16,3-4-13-16,-3-7-26 0,1-6-32 16,-3-7-21-16,0-15-8 15,0 12 3 1,0-12 15-16</inkml:trace>
  <inkml:trace contextRef="#ctx0" brushRef="#br0" timeOffset="40830.4436">17033 15738 378 0,'0'0'126'0,"0"0"-16"16,0 0-45-16,16-16-28 15,-5 10-15-15,2 0-10 0,2-2-7 16,4-1-4-16,0 0-1 16,1 2-1-16,-4 3 1 15,2 1-2 1,-4 3-1-16,-2 5-2 0,-12-5 3 16,18 21-1-16,-14-4-1 15,3 0 0-15,1 1 1 16,-2 4 4-16,1 0-1 15,2-1 5-15,-4-1-3 16,2 0 9-16,-1-4 1 16,-4-4 19-16,3 0 6 15,-5-12 13-15,0 0 6 0,0 0 3 16,-13-3-29 0,6-10-30-16,2 2 0 15,-1-10 0-15,6 1 0 16,-3-2 0-16,8-1 0 15,1 3 0-15,1-2 0 0,9 9 0 16,-5-8-136-16,5 10-23 16,-2-1-20-16,0 4 5 15,0-5 3-15,2 4 21 16</inkml:trace>
  <inkml:trace contextRef="#ctx0" brushRef="#br0" timeOffset="41236.7547">17472 15662 307 0,'0'0'101'0,"-16"14"-5"15,16-14-40-15,-11 23-21 16,11-7-15-16,-2 2-3 15,-1 6-4-15,3-3-7 16,5 3 1-16,-2-3-2 16,3-2 2-16,1-7-2 15,4-2 6-15,-11-10-7 16,23 0-1-16,-23 0-1 16,19-17-1-16,-8 4 1 15,-4-4-4-15,-1 0 5 16,-3-2-6-16,-3-1 5 0,0 0 0 15,-3 0 1-15,-3 3-1 16,-1 3-4-16,7 14-11 16,-19-15-20-16,19 15-25 15,-16 5-29-15,16-5-21 16,-10 17-5-16,10-17-1 16,0 16 0-16,0-16 52 15</inkml:trace>
  <inkml:trace contextRef="#ctx0" brushRef="#br0" timeOffset="41689.9269">17653 15636 358 0,'-8'11'109'16,"4"4"-3"-16,0 2-37 15,-1 1-31-15,8 4-3 16,-6 0-3-16,6 2 0 16,-3 2 2-16,4-6-6 15,-4 0 5-15,2-6-10 16,-2-1-6-16,0-13-8 16,0 0-3-16,0 0 0 15,0 0-5-15,2-15 5 16,0-3-5-16,1-2 1 0,4-4-5 15,-1-2 3-15,2 2 0 16,3 1-1-16,-2 3 1 16,5 5-2-1,-1 6 0-15,-2 8-1 0,1 8 1 16,-1 4-1-16,-3 7-1 16,-2 3-2-16,-1 5-7 15,-5-3-20-15,0 6-20 16,0-8-30-16,-3-2-26 15,1-4-21-15,2-15-9 16,-3 11-2-16,3-11 9 16,8-19 47-16</inkml:trace>
  <inkml:trace contextRef="#ctx0" brushRef="#br0" timeOffset="42080.6056">18026 15472 388 0,'-16'16'110'0,"-2"-4"-6"15,5 4-53-15,-6 1-33 16,4 4-11-16,1-1-3 16,2 2-2-16,3-3 2 15,4-3 0-15,5 0 1 0,0-16 0 16,5 17 2-16,-5-17 4 15,19 7 2-15,-8-7 2 16,2 2 0 0,-13-2-1-16,21 1-2 15,-21-1-1-15,21 11-3 0,-21-11-5 16,15 23-1-16,-10-7-3 16,-2 2 1-16,-3 0 2 15,-3 3 0-15,-4 1 4 16,-4-6-4-16,-2-1 5 15,0-6-18-15,0 1-25 16,0-5-39-16,13-5-33 16,-16-5-21-16,16 5-3 15,-8-16-3-15,6 1-2 16</inkml:trace>
  <inkml:trace contextRef="#ctx0" brushRef="#br0" timeOffset="65690.4244">13857 15668 180 0,'0'0'81'0,"0"-15"-5"15,0 15 2-15,0-19 5 16,-5 5 1-16,5 14 5 15,-8-25-7-15,5 14-8 16,-4-6-10-16,7 17-8 16,-21-23-16-16,21 23-12 15,-27-19-20-15,14 16-8 0,-3 1 0 16,0 6 0-16,1 5 0 16,0 5 0-16,4 8 0 15,-3 4-35-15,12 7-13 16,-6-3-6-16,11 5-3 15,-1-4-2-15,8-1 3 16,-1-6-2-16,6-2 22 16,4-8 15-16,2-3 13 15,-3-4 3-15,3 0 8 16,1-2-3-16,-2 0-1 16,-1 2-1-16,-6 2-1 15,0 3-3-15,-5-1 3 16,-1 6-3-16,-7 1 2 0,-2-1-2 15,-8 5 4-15,1-5 1 16,-4 0-1-16,-3-3 1 16,-2-3 1-16,-1-3 1 15,-4-4 4-15,5-3 3 16,-3-6 1-16,3-1 0 16,0-4 1-16,2-3-7 15,5 0-21-15,0 0-28 16,8 1-36-16,3 12-16 15,0-16-23-15,0 16-3 16,16-1 17-16</inkml:trace>
  <inkml:trace contextRef="#ctx0" brushRef="#br0" timeOffset="66049.8988">13923 15849 385 0,'-11'-11'156'15,"11"11"-32"-15,0 0-40 16,0 0-23-16,0 0-20 16,0 0-16-16,18 21-37 15,-4-4-18-15,-1 1-14 16,1 5-6-16,1-1-22 16,6 2-14-16,-5-2-16 15,0 0-12-15,-1-2 7 16,-4-6 4-16,-3 1 4 15,-8-15 43-15</inkml:trace>
  <inkml:trace contextRef="#ctx0" brushRef="#br0" timeOffset="66284.2607">14141 15826 286 0,'-3'-12'121'0,"3"12"-27"15,-12 25-35-15,3-2-13 16,2 8-22-16,-4 3-9 16,-3 9-8-16,2 4-1 15,-1 3-8-15,-1-3-6 16,3-3-29-16,-1-2-23 16,6-7-20-16,1-10-19 15,3-4-10-15,2-21-12 0,0 0-6 16,0 0 113-1</inkml:trace>
  <inkml:trace contextRef="#ctx0" brushRef="#br0" timeOffset="67050.0006">14235 15915 292 0,'-15'-5'119'0,"15"5"-14"15,0 0-20-15,0 0-17 0,-11-5-14 16,11 5-16-16,0 16-16 15,1-3-12-15,4 4-8 16,-3 6-2-16,3 2-1 16,1 2-1-16,1-4-1 15,-4 0 2-15,2-3-1 16,-5-4 0-16,0-16-2 16,3 16 2-16,-3-16 1 15,0 0 0-15,-6-22 1 16,4 6 0-16,2-6 1 15,0-2 3-15,0-6 5 16,5-1 4-16,3 4-3 16,2 1 3-16,3-1-4 0,3 6 6 15,0 4-3-15,2 9 2 16,1 4-7-16,-3 10-5 16,-3 1 2-16,3 10-3 15,-6 5 6-15,-2 4-5 16,0 4 4-16,-5 3-3 15,0-1 1-15,-1 0 4 16,-2-3-1-16,-2-4 2 16,-1-2-2-16,0-7-2 15,3-16-5-15,-10 11 2 16,10-11-1-16,-9-13 0 16,9-4-3-16,-2-5 0 0,2-9 2 15,2 0 0-15,2-2 3 16,3-2 0-16,4-1-7 15,1 5 9-15,4 4-7 16,0 6 5-16,-2 10-3 16,1 9-2-16,-1 5 2 15,-2 10-4-15,-3 7 7 16,-4 7-8-16,-3 6-8 16,-4-4-34-16,2 5-25 15,-5-7-25-15,5 3-31 16,-3-10-11-16,3-4-21 15,0-16-1-15,3 11 31 16</inkml:trace>
  <inkml:trace contextRef="#ctx0" brushRef="#br0" timeOffset="67581.3027">14619 15726 247 0,'0'-11'120'0,"-3"0"6"16,3 11-51-16,0 0-23 16,0 0-13-16,0 0-8 0,9 18-8 15,-7 3 1-15,3 8 1 16,-5 4-12-1,3 5 1-15,-3 3-11 16,0 3 1-16,0 0-8 0,-3-1 4 16,3-7-8-16,-2-7 1 15,2-6 0-15,2-7-5 16,-2-16 1-16,0 0-1 16,0 0 2-16,11-16 3 15,-9-3 0-15,3-4 3 16,4-4 1-16,3-1 4 15,-1 4 1-15,3 1-2 16,1 3 0-16,0 4-2 0,5 11 0 16,-6 7 0-1,3 7 1-15,-4 8-1 16,-3 4 1-16,-5 8-2 16,-5 1 1-16,-2 6-10 0,-9-3-8 15,-1 6-10-15,-7-8-6 16,0 1-7-16,-4-9-13 15,2-3-17-15,3-11-15 16,2-13-1-16,7-7 2 16,4-16-4-16,10-2 25 15</inkml:trace>
  <inkml:trace contextRef="#ctx0" brushRef="#br0" timeOffset="68034.5398">14942 15939 379 0,'-16'5'128'0,"16"-5"-19"16,0 0-47-16,-11 11-24 15,11-11-13-15,-7 21-15 16,2-9-4-16,5 2-4 16,-2 5 2-16,4 0-3 15,3 1 0-15,2 0-2 16,2-3 0-16,2-5 1 16,5-2 2-16,-2-7 1 0,2-5-3 15,2-7 3-15,-2-2 2 16,-5-10 10-16,0 4 2 15,-1-6 3-15,-8 2-2 16,1-1 4-16,-6 3 6 16,-4-4 7-16,-1 4-5 15,-5 4-9-15,2 4-27 16,11 11-44-16,-26-5-35 16,26 5-42-16,-21 17-17 15,16-1-27-15,0 3 0 16,3 1-5-16</inkml:trace>
  <inkml:trace contextRef="#ctx0" brushRef="#br0" timeOffset="68315.8269">15223 15724 540 0,'0'0'175'0,"-12"3"-23"15,12 11-52-15,-7-3-44 16,7 8-56-16,0 5 0 0,3 6 0 16,-3 0 0-16,2 5 0 15,0 1 0-15,-4-3-24 16,6 6-76-1,-6-9-39-15,2 0-15 0,-7-5-17 16,5-3-5-16,-3-7-1 16</inkml:trace>
  <inkml:trace contextRef="#ctx0" brushRef="#br0" timeOffset="69440.9247">13469 16595 377 0,'0'0'177'15,"-14"-6"-9"-15,14 6-47 16,-15-13-39-16,15 13-16 15,-16-15-34-15,16 15-32 16,-14-18 0-16,14 18 0 16,-18-17 0-16,18 17 0 15,-18-8 0-15,18 8 0 0,-16 4 0 16,16-4 0-16,-18 11 0 16,18-11 0-16,-19 21 0 15,11-9 0-15,0 4 0 16,1 0 0-16,1 1 0 15,1 8 0-15,3 1 0 16,-1 2 0-16,3 7 0 16,0 3 0-16,0 1 0 15,3 1 0-15,-1 0 0 16,3-3 0-16,-1-2 0 16,-2-10-10-16,3 3-39 15,-5-11-16-15,2 2-21 16,-2-19-20-16,-2 14-31 0,2-14-16 15,0 0-13-15,-11-16 17 16,4-7 48-16</inkml:trace>
  <inkml:trace contextRef="#ctx0" brushRef="#br0" timeOffset="69659.7007">13174 16787 294 0,'0'0'134'16,"0"0"-10"-16,11 14-45 15,-11-14-24-15,26 2-23 0,-5-3-44 16,0-1-46 0,2-2-47-16,1 3-23 15,5-5-17-15,0 2 1 16,-5-3 19-16</inkml:trace>
  <inkml:trace contextRef="#ctx0" brushRef="#br0" timeOffset="70081.6353">13547 16784 439 0,'-11'5'162'16,"-1"3"-43"-16,-2-5-40 16,7 9-23-16,-4-1-17 15,4 2-13-15,1 7-14 0,6 4-5 16,0 0-9-16,0 7 3 16,5-2-5-16,3-1 1 15,2-3-2-15,-2-1 0 16,6-9 3-16,-2-9 0 15,1-4 1-15,1-7-2 16,-3-10 2-16,1-1 0 16,-3-8 6-16,-2-1 1 15,-5-3 7-15,-2 2 1 16,-4-7 2-16,-4 5-1 16,-3 1 1-16,-2 7 2 15,1 4-15-15,-4 2-47 16,16 14-45-16,-22 3-30 0,14 14-31 15,4-3-8-15,4 7-20 16,2 0 1-16,3-5 76 16</inkml:trace>
  <inkml:trace contextRef="#ctx0" brushRef="#br0" timeOffset="70487.9387">13763 16786 389 0,'0'0'153'15,"-4"21"-3"-15,4-5-53 16,0-2-44-16,4 7-28 15,1 6-17-15,0 1-4 16,3 0-4-16,2 0 2 16,-4-5 1-16,2 0 3 15,-4-4 6-15,0 0 6 16,-4-19 0-16,3 17-2 16,-3-17 1-16,0 0-1 15,-7-16-2-15,5 0-2 0,2-6-7 16,0-6-7-16,6-2 0 15,4-2 2 1,1-1-5-16,2-3-35 0,8 13-45 16,-3 0-46-16,3 4-23 15,0 6-13-15,-3 3-7 16,-2-2 1-16</inkml:trace>
  <inkml:trace contextRef="#ctx0" brushRef="#br0" timeOffset="73410.2304">14461 16640 344 0,'0'0'169'15,"0"0"-25"-15,-13-12-23 16,13 12-20-16,0 0-27 16,0 0-16-16,-12-1-46 0,12 1-12 15,0 0 0-15,0 14 0 16,0 2 0-1,7 5 0-15,0 7 0 16,2 6 0-16,2 9 0 0,1 3 0 16,1 1 0-16,1 2 0 15,-3-6 0-15,-4-6-10 16,0 0-55-16,-4-13-29 16,3-3-39-16,-6-21-15 15,0 12-20-15,0-12-1 16,-2-15-1-16</inkml:trace>
  <inkml:trace contextRef="#ctx0" brushRef="#br0" timeOffset="73722.7447">14317 16600 338 0,'-11'1'166'15,"11"-1"1"-15,-18 1-41 16,18-1-18-16,-11 0-30 0,11 0-38 16,0 0-40-1,4-12 0-15,10 10 0 16,6-4 0-16,5 2 0 15,7 0 0-15,7 4 0 0,-2-6-55 16,8 6-67-16,-4-1-33 16,-3-1-14-1,-5-1-8-15,-6-3-1 0,-1 7 12 16</inkml:trace>
  <inkml:trace contextRef="#ctx0" brushRef="#br0" timeOffset="74238.4421">14816 16798 473 0,'-13'-1'167'15,"13"1"-7"-15,-11 1-53 16,11-1-31-16,0 0-36 16,-12 13-40-16,14 1 0 15,3 3 0-15,0 1 0 16,3 10 0-16,2 4 0 15,1 3-14-15,-3-3-51 16,5 2-33-16,-7-11-26 16,6 3-23-16,-6-7-8 15,-3-7-17-15,-3-12-1 16,0 0 99-16</inkml:trace>
  <inkml:trace contextRef="#ctx0" brushRef="#br0" timeOffset="74785.3851">14955 16857 466 0,'0'0'170'15,"-8"16"-21"-15,8-16-43 0,0 0-27 16,0 9-28-16,0-9-49 16,11 28-2-16,-6-7 0 15,1 3 0 1,1 3 0-16,1-4 0 0,-2-1 0 16,-1 3 0-16,-3-2 0 15,0-10 0-15,-2-13 0 16,0 12 0-16,0-12 0 15,0-12 0-15,0-5 0 16,-2-9 0-16,4-2 0 16,1-2 0-16,-2-2 0 15,4-3 0-15,2 5 0 0,-1 2 0 16,2 6 0-16,3 7 0 16,-2 4 0-1,5 6 0-15,-3 7 0 16,-1 8 0-16,1 4 0 0,-4 2 0 15,2 7 0-15,-2 4 0 16,-1 3 0-16,1-1 0 16,-4 0 0-16,2 1 0 15,-5-10-22-15,6 7-43 16,-6-13-28-16,2-4-33 16,-2-10-20-16,0 0-12 15,0-10-10-15,-2-6 10 16,2-6 72-16</inkml:trace>
  <inkml:trace contextRef="#ctx0" brushRef="#br0" timeOffset="75097.9383">14869 16531 540 0,'0'0'171'0,"0"0"3"15,-16 0-46-15,16 0-118 16,0 0-10-16,0 0 0 0,0 0 0 15,0 0 0-15,-6 14-80 16,6-14-72-16,1 12-26 16,-1-12-7-16,12 13 0 15,-12-13-6-15</inkml:trace>
  <inkml:trace contextRef="#ctx0" brushRef="#br0" timeOffset="80051.7456">11005 14056 228 0,'-4'-11'126'0,"-6"-1"-1"15,2 0-27-15,8 12-7 16,-15-20 3-16,15 20 0 16,0 0-9-16,0 0-10 15,-13-9-68-15,13 9-7 16,2 16 0-16,1 2 0 16,-3 11 0-16,2 8 0 15,0 10 0-15,5 7 0 0,-5 5 0 16,3 2 0-16,-3-3 0 15,4-4 0-15,-3-11 0 16,-1-8 0-16,1-12 0 16,-1-10 0-16,-2-13 0 15,0 0 0-15,5-21 0 16,-4-4 0-16,-1-9 0 16,0-6 0-16,3-9 0 15,-3-4 0-15,2-6 0 16,5 5 0-16,2-1 0 15,3 2 0-15,2 10 0 16,2 10 0-16,2 8 0 16,0 12 0-16,4 12 0 0,-4 8 0 15,3 10 0-15,-5 10 0 16,0 5 0-16,-1 7 0 16,-7 4 0-16,3 1 0 15,-4 0 0-15,2 0 0 16,-4-7 0-16,0-4 0 15,-3-6 0-15,1-6 0 16,-2-9 0-16,-1-12 0 16,0 0 0-16,0 0 0 15,0-27 0-15,5 2 0 16,-3-12 0-16,1-8 0 16,5-6 0-16,4-5 0 15,2 0 0-15,2 4 0 0,4 2 0 16,4 10 0-16,0 13 0 15,5 11 0-15,-1 14 0 16,-1 15 0-16,-1 13 0 16,-4 12 0-16,-8 15 0 15,0 5 0-15,-8 4 0 16,-4-1 0-16,-2 0 0 16,-6-11 0-16,6 0 0 15,-7-21-70-15,9-5-83 16,-2-24-24-16,0 0-2 15,0 0-7-15,9-26 26 16</inkml:trace>
  <inkml:trace contextRef="#ctx0" brushRef="#br0" timeOffset="80645.5516">11792 14172 374 0,'-7'-14'123'16,"-2"4"-20"-16,-3-6-43 15,12 16-10 1,-22-19-10-16,10 17-7 0,-7 3-8 16,6 9-7-16,-3 3-6 15,3 4-4-15,-3 8-4 16,4 5-1-16,3 4-2 16,7 2 0-16,2 1-2 15,2-3 3-15,9 0-1 16,5-8-6-16,2-5 4 15,5-7 2-15,1-9-1 16,0-6 0-16,2-6-3 0,-4-8-1 16,-2-7 0-1,-1-2 6-15,-3-4-3 16,-7-4-4-16,0-3 4 16,-4 0-1-16,-3-1 6 0,1 5 2 15,-6 1 6-15,3 10-1 16,-2 1 1-16,2 19-1 15,0 0-1-15,0 0 1 16,5 28-3-16,-5 2-3 16,3 3-6-16,2 5-1 15,0 4-34-15,-3-3-19 16,7 1-41-16,-4-10-29 16,2-3-22-16,-1-9-5 15,-6-18 0-15,16 13 0 16</inkml:trace>
  <inkml:trace contextRef="#ctx0" brushRef="#br0" timeOffset="81114.3586">12158 14047 333 0,'-13'1'121'0,"-1"5"-1"16,-2 0-36-16,-2 4-58 16,-3 3-15-16,1 5-3 15,1 5-3-15,1 3-3 16,2 1 0-16,5-2-6 16,4-2 1-16,6-3-4 0,4-2 1 15,7-7 0-15,3-4 1 16,3-4 0-16,3-2 1 15,1-1 1-15,1 0 0 16,-3 1 1-16,1 2 1 16,-3 3-2-16,-3 2 3 15,-13-8-2-15,16 22 3 16,-10-6 0-16,-4 0 1 16,-2 1-1-16,-2 1 3 15,-4 3-2-15,-1-3-6 16,-7 2 6-16,1-3-6 15,-1-5 5-15,2-2-8 16,-1-7-21-16,-1-4-39 0,14 1-25 16,-13-16-18-16,8 0-2 15,5-3-3-15,2-4-1 16</inkml:trace>
  <inkml:trace contextRef="#ctx0" brushRef="#br0" timeOffset="81567.5523">12366 14088 423 0,'-19'-3'121'0,"3"1"-4"15,1 2-86-15,-1 2-22 16,0 8-4-16,0 4-3 15,3 5-3-15,-1 3 1 16,7 2 0-16,-1-3 0 16,5 3-1-16,0-4 0 15,3-4 0-15,6-3 2 16,-6-13-2-16,18 12 2 16,-5-9-1-16,3-3 1 15,0 0 0-15,2 1-1 16,3-1 0-16,-5 2-1 15,4 4-1-15,-4 2 2 0,0 3-2 16,-5 1 2-16,0 4 0 16,-4 1 0-1,-4 1 0-15,-6 0 2 16,-4 2-5-16,-4-2-6 0,-5-1 5 16,-5-1-4-16,1-3 2 15,-5-2-23-15,5-2-24 16,-1-6-39-16,5-5-20 15,16 2 1-15,-16-18-5 16,19 5-3-16,-1-7 78 16</inkml:trace>
  <inkml:trace contextRef="#ctx0" brushRef="#br0" timeOffset="82552.0536">12754 14150 392 0,'-11'-10'136'15,"11"10"-4"-15,-15 11-51 0,4-2-43 16,3 5-15-16,-5 8-9 16,7 5-9-16,-4 5-4 15,6 4 3-15,2 3-2 16,2-5-4-16,9 0 7 16,4-8-2-16,3-10 7 15,7-5 1-15,1-10-3 16,2-5-2-16,0-10 0 0,1-5 5 15,-4-4-6-15,-5-1 3 16,-4-2-4-16,-3-2 0 16,-6-1 2-1,-8 2 1-15,-5 1-1 0,-7 2-2 16,-4 7-7-16,-2 4-18 16,-5 11-18-16,-3 0-20 15,8 14-30-15,-6-1-34 16,11 8-23-16,2 0-5 15,10-3 4-15,7-1 12 16</inkml:trace>
  <inkml:trace contextRef="#ctx0" brushRef="#br0" timeOffset="82927.1047">13208 13921 519 0,'0'0'155'0,"-16"-16"-13"16,-2 15-75-16,-6 0-31 15,-1 8-13-15,-7 3-12 16,5 5-6-16,-1 3-4 16,1 4-2-16,6 1-1 15,6 2-2-15,6 9-13 16,4-1 2-16,8 1-3 0,0 4-1 15,7 0-2 1,-3 1 4-16,2 3-2 16,-4-4 7-16,-3 2 8 15,-2-2-4-15,-5 0 5 0,-2-4-4 16,-4-1-6-16,4-7-22 16,1-2-13-16,-2-9-28 15,8-15-26-15,-5 11-19 16,5-11-9-16,5-19 3 15,-5-2 8-15</inkml:trace>
  <inkml:trace contextRef="#ctx0" brushRef="#br0" timeOffset="83130.2607">12929 14253 317 0,'0'0'125'0,"0"0"-2"15,0 0-48-15,11-13-30 16,5 5-13-16,5-1-37 16,2-3-53-16,2 0-56 15,4 3-24-15,-3-4-5 16,-1 9-7-16,-9 0 42 16</inkml:trace>
  <inkml:trace contextRef="#ctx0" brushRef="#br0" timeOffset="88443.4656">11459 14903 317 0,'-8'-12'151'16,"8"12"1"-16,-11-13-40 15,11 13-21-15,-8-12-10 16,8 12-8-16,-3-11-27 16,3 11-46-16,0 0 0 15,0 0 0-15,0 0 0 0,3 18 0 16,-2 5 0-16,2 5 0 15,4 11 0 1,-2 7 0-16,3 5 0 16,0 4 0-16,0 1 0 0,2-1 0 15,-2-5 0-15,-3-3 0 16,1-5 0-16,-1-7 0 16,-2-2 0-16,-3-14 0 15,5 3-85-15,-5-22-34 16,0 0-34-16,0 0-17 15,2-18 0-15,2-10 14 16,-2-10 12-16</inkml:trace>
  <inkml:trace contextRef="#ctx0" brushRef="#br0" timeOffset="88756.0095">11737 14789 400 0,'-13'1'146'15,"13"-1"4"-15,-10 12-29 16,12 2-56-16,-4 2-25 16,7 8-11-16,-5 6-12 15,7 9-1-15,-3 8-9 16,3 5 0-16,-2 3-9 15,3 1-1-15,0-3-1 16,-2-2 0-16,-1-6-3 16,0-7-26-16,1-3-23 0,-6-13-39 15,5-4-41-15,-5-18-24 16,0 0-6-16,0 0 0 16,-16-26 1-16</inkml:trace>
  <inkml:trace contextRef="#ctx0" brushRef="#br0" timeOffset="89006.0505">11520 15108 353 0,'-11'11'152'15,"0"-1"-1"-15,6 0-27 0,5-10-52 16,-7 11-18-16,7-11-13 15,0 0-8-15,20 11-9 16,-4-11-21-16,5 0-48 16,-3-7-45-16,8 5-57 15,1-6-26-15,2 1 3 16,-1-3-7-16,1 2 5 16</inkml:trace>
  <inkml:trace contextRef="#ctx0" brushRef="#br0" timeOffset="89771.7729">12049 15161 375 0,'-9'-20'162'16,"0"1"-29"-16,4 8-29 0,-8-8-9 16,13 19-11-16,-14-21-14 15,14 21-70-15,-18-5 0 16,18 5 0-16,-16 17 0 16,9 1 0-16,2 3 0 15,-1 6 0-15,4 2 0 16,-1 3 0-16,3 0 0 15,3-2 0-15,3-1 0 16,-2-10 0-16,10 1-42 0,-14-20-23 16,26 10-4-1,-13-16-2-15,0-1 4 16,0-9 9-16,-2 0 13 16,-4-7 15-16,1 1 21 0,-5-1 14 15,-3-3 21-15,2 6 14 16,-4-4 7-16,2 7 7 15,-3 0-2-15,3 17 0 16,-8-19-9-16,8 19-6 16,0 0-16-16,-3 15-6 15,3 2-11-15,0 6-7 16,3 8 1-16,1 7-3 16,0 3 2-16,1 7-1 15,1 5 2-15,4 2-3 16,-5 4 3-16,1-3 3 15,-6 2-3-15,3-3 3 16,-12-5-1-16,4-9 2 0,-5-9-1 16,-3-12 3-16,-3-9-5 15,0-14-26-15,3-5-24 16,-5-15-33-16,8-1-43 16,-4-5-20-16,6 0-8 15,3-4-10-15,0 3 2 16</inkml:trace>
  <inkml:trace contextRef="#ctx0" brushRef="#br0" timeOffset="95788.2105">9402 15008 159 0,'-2'-12'99'0,"2"12"-6"15,0 0-18-15,0 0-5 16,-9-12-12-16,9 12-7 16,0 0-12-16,0 0-8 15,0 14-12-15,3 0-4 16,-1 5-10-16,4 8-3 15,-1 6-4-15,2 6 0 16,-1 5-1-16,2 2-1 16,-2 0-2-16,1-5 0 15,1 0-1-15,-5-7-17 16,2-8-14-16,0-6-17 0,-3-5-25 16,-2-15-11-16,0 0-13 15,0 0-2-15,0 0 2 16,14-26 21-16</inkml:trace>
  <inkml:trace contextRef="#ctx0" brushRef="#br0" timeOffset="96069.5494">9583 14948 348 0,'-14'8'104'0,"14"-8"-16"0,-7 26-31 15,5-6-20-15,2 2-6 16,0 5-6-16,2 3-2 16,3 3-11-16,-3 1-5 15,0-1-4-15,2 5-4 16,-1-6 0-16,2 3-4 16,-5-4-8-16,2-2-21 15,-2-8-17-15,3-5-23 16,-2-5-21-16,-1-11-13 15,0 0-9-15,0 0 2 16,2-18 7-16</inkml:trace>
  <inkml:trace contextRef="#ctx0" brushRef="#br0" timeOffset="96303.8995">9341 15279 273 0,'-12'16'98'16,"12"-16"-13"-16,0 0-27 15,23 10-15-15,-5-14-8 16,8 1-7-16,1-5-8 16,5 0-25-16,-3-2-32 15,4-1-33-15,-4 1-22 16,0-1-10-16,-5 3-10 0,-6-1 1 15,-5 2 1 1</inkml:trace>
  <inkml:trace contextRef="#ctx0" brushRef="#br0" timeOffset="96569.6088">9355 15488 375 0,'-14'14'138'0,"14"-14"-10"16,0 0-34-16,14-10-23 16,1 1-20-16,9 3-17 15,2-2-44-15,4 0-43 16,6 5-46-16,-5 0-25 0,1 3-22 15,-1 0-3-15,-6-2-4 16,0 0-1-16</inkml:trace>
  <inkml:trace contextRef="#ctx0" brushRef="#br0" timeOffset="97225.9188">9888 15223 347 0,'-13'-7'127'16,"13"7"-21"-16,-10-2-26 16,10 2-27-1,0 0-20-15,-11 22-16 0,11-9-9 16,-3 6-6-16,3 3-2 16,3 3 0-16,2 0-3 15,1 2 0-15,4-3-4 16,1-3-5-16,1-6-8 15,1-6-3-15,3-6-1 16,-3-8 0-16,6-6-1 16,-6-7 1-16,1-3 5 0,-5-2 11 15,0-3 19-15,-4 2 11 16,-8-3 9-16,1 2 6 16,-9 0 7-1,0 6 7-15,-5-2-3 0,1 9-2 16,-3 2-17-16,2 7-17 15,0 9-46-15,3 5-32 16,4 9-37-16,0 0-24 16,6 1-16-16,6-1-5 15,2-4 2-15,3-3 8 16</inkml:trace>
  <inkml:trace contextRef="#ctx0" brushRef="#br0" timeOffset="97538.4314">10208 14957 583 0,'0'0'171'0,"-15"-15"-19"15,15 15-49-15,-19 12-89 16,9 6-14-16,-6 5 0 15,2 2 0-15,1 9 0 16,-2 2 0-16,7 4 0 16,-3-3-23-16,6 7-43 0,0-8-8 15,10 5-15 1,-5-6-16-16,11 7-6 16,-4-6 10-16,2-1 5 15,-2-2-4-15,-2 1-2 0,-1-1 1 16,-4-6 47-16</inkml:trace>
  <inkml:trace contextRef="#ctx0" brushRef="#br0" timeOffset="97772.8395">10053 15261 494 0,'0'0'149'0,"0"0"-18"0,0 0-55 15,0 0-52-15,19 9-76 16,-4-12-52-16,4-2-35 16,5-1-8-16,-1-3-14 15,4-5-1-15</inkml:trace>
  <inkml:trace contextRef="#ctx0" brushRef="#br0" timeOffset="99241.7894">8716 15995 367 0,'-11'-6'155'0,"11"6"-11"16,-9-2-26-16,9 2-28 16,0 0-20-16,0 0-23 15,-14 14-19-15,14-2-24 16,0 3-4-16,5 3 0 16,4 8 0-16,-2 8 0 0,4 2 0 15,0 5 0-15,3 1 0 16,-5 1 0-16,3-4 0 15,-3-5 0-15,-2-7 0 16,-1-7 0-16,-1-4 0 16,-5-16-5-16,0 0-1 15,0 0 0-15,0 0-1 16,2-19 0-16,-4-1 3 16,2-8 2-16,-2-4 1 15,-1-2 1-15,1-1 2 16,2 1-3-16,2 1 4 15,1 5-3-15,-1 5 3 16,3 6-1-16,-1 4 3 0,-4 13 1 16,7-11 0-16,-7 11 1 15,11 6-2-15,-11-6-5 16,16 20 0-16,-6-3 0 16,1 5 0-16,2 1 0 15,-3 3 0-15,3 2 0 16,-6-4 0-16,2-2 0 15,-4 3-21-15,-3-12-47 16,4 0-29-16,-6-13-27 16,0 0-13-16,0 0-3 15,0 0-8-15,5-20 5 16,3-1 28-16</inkml:trace>
  <inkml:trace contextRef="#ctx0" brushRef="#br0" timeOffset="99663.7236">9049 16152 271 0,'0'22'87'15,"0"-22"-9"-15,9 13-25 16,-9-13-14-16,13 8-6 15,-13-8-3-15,13-3-5 0,-13 3-1 16,13-9-3-16,-13 9-1 16,5-18-5-16,-5 8-3 15,-2-4-5 1,-1 3-2-16,-2-2 1 0,3 1 6 16,-4-2 8-16,6 14 3 15,-14-20 4-15,14 20 2 16,-21-5-1-16,21 5 1 15,-18 18 0-15,8-1-8 16,4 9-10-16,1 8-5 16,5 2-4-16,3 3-1 15,5 0-3-15,2-5-2 16,6-3-38-16,0-10-33 0,7-5-36 16,-3-16-18-1,0-7-9-15,-1-10-9 16,-1-10-3-16,-2-7 1 15</inkml:trace>
  <inkml:trace contextRef="#ctx0" brushRef="#br0" timeOffset="100351.3364">9318 16056 354 0,'0'0'146'0,"0"0"-7"15,-11-16-18-15,11 16-23 16,0 0-13-16,0 0-17 15,0 0-56-15,6 14-12 0,-6-1 0 16,5 5 0-16,0 9 0 16,0 5 0-16,3 2 0 15,0 2 0-15,0-1 0 16,2-5 0-16,1-4-53 16,-3-11-30-16,5-3-10 15,-13-12-4-15,18-5 2 16,-12-12-1-16,1 4 36 15,-2-11 33-15,-1-3 30 16,-2-1 26-16,-4-4 19 16,1 5 11-16,-4-2 11 15,2 8 6-15,-2-2-2 16,3 12-10-16,-2 0-11 0,4 11-14 16,0 0-7-16,0 0-10 15,0 24-7-15,4-6-11 16,1 7-26-16,2 1-28 15,4 4-40-15,-2-3-26 16,3 1-19-16,-3-7-13 16,0-3-8-16,-9-18 2 15,19 9 19-15</inkml:trace>
  <inkml:trace contextRef="#ctx0" brushRef="#br0" timeOffset="100648.2324">9549 15845 384 0,'-10'15'137'15,"4"2"-5"-15,3 0-28 16,3 4-45-16,6 1-27 15,2 7-22-15,5 3-19 16,-3 4-15-16,8 9-8 16,-7 0-9-16,5 6-21 15,-9-3-16-15,4 0-15 0,-8-5-10 16,2-8-2-16,-5-6-5 16,-3-15 5-1,3-14 10-15,0 0 95 16</inkml:trace>
  <inkml:trace contextRef="#ctx0" brushRef="#br0" timeOffset="100867.0627">9541 16028 361 0,'0'0'149'15,"-16"-1"15"-15,16 1-28 16,0 0-31-16,0 0-28 0,0 0-46 15,14 5-31 1,-4-8 0-16,6 0 0 16,4 1-62-16,0-6-81 15,5 2-26-15,-6-2-4 0,1 1-7 16,-4-1 1-16</inkml:trace>
  <inkml:trace contextRef="#ctx0" brushRef="#br0" timeOffset="101382.7601">9788 16086 546 0,'-16'19'145'16,"11"-8"-27"-16,3 7-49 15,2 4-35-15,7 1-20 16,2 5-14-16,3 1 1 16,1-2-1-16,1 0 0 15,-1-3 0-15,-1-5 2 0,-3-4 0 16,-2-4 3-16,-7-11 2 16,6 12 10-16,-6-12 0 15,0 0-1-15,-16-23 1 16,11 7-4-16,-1-11-13 15,4-2 0-15,-5-6 0 16,7-2 0-16,2 3 0 16,-2-3-66-16,7 10-42 15,-4-1-30-15,5 7-14 16,2 3-11-16,1 6-5 16,3 0 5-16</inkml:trace>
  <inkml:trace contextRef="#ctx0" brushRef="#br0" timeOffset="101820.2587">10038 16088 496 0,'-18'8'174'0,"18"-8"-3"15,-25 0-44-15,25 0-72 16,-13 5-55-16,13-5 0 16,-10 18 0-16,5-6 0 0,8 8 0 15,-1 5 0-15,5 3 0 16,0 4 0-16,2-3 0 16,2 0 0-1,-1-3 0-15,4-5 0 0,-3-5 0 16,-11-16 0-16,18 7 0 15,-18-7 0-15,16-18 0 16,-14 1 0-16,3-3 0 16,-5-7-3-16,0-1 6 15,-5-1-3-15,-3 0 0 16,0-2 0-16,-3 5 0 16,-1 6 0-16,12 20 0 15,-24-14-49-15,24 14-39 0,-19 18-31 16,17 5-24-1,-1 3-7-15,8 2-10 16,1-3-1-16,2-3 29 16</inkml:trace>
  <inkml:trace contextRef="#ctx0" brushRef="#br0" timeOffset="102289.0849">10258 16073 528 0,'0'0'168'16,"-12"-1"-3"-16,12 1-43 16,0 0-82-16,-4 18-40 15,5-6 0-15,4 3 0 0,0 5 0 16,2 5 0-16,2 2 0 15,-2 1 0-15,-1-4 0 16,-1-1 0-16,0-2 0 16,-3-5 0-16,-2-16 0 15,2 12 0-15,-2-12 0 16,-4-12 0-16,4-2 0 16,-3-9 0-16,6-5 0 15,-3-4 0-15,4 0 0 16,0 1 0-16,4 1 0 15,0 4 0-15,2 10 0 16,1 5 0-16,3 11 0 16,-5 11 0-16,5 8 0 0,-7 2 0 15,4 14-32-15,-6-4-36 16,6 8-33-16,-9-5-30 16,7 4-18-16,-7-9-5 15,3-7 6-15,0-5 6 16,-5-17 45-16</inkml:trace>
  <inkml:trace contextRef="#ctx0" brushRef="#br0" timeOffset="102711.0101">10691 16015 575 0,'-21'4'176'16,"1"7"-4"-16,-4-5-72 15,6 8-100-15,0 0 0 16,-2 1 0-16,10 8-37 16,-3-8-50-16,13 9-14 15,-5-10-1-15,12 7 2 16,-7-21 8-16,14 26 14 15,-14-26 19-15,27 13 29 16,-15-5 26-16,4-5 16 0,-3 2 3 16,3 1-1-16,-2 0 2 15,-2 2 3-15,-1 6 8 16,-3-2 8-16,2 5 8 16,-10-3 12-1,2 8 9-15,-6-10 1 0,1 6 1 16,3-18-8-16,-16 20-36 15,5-14-60-15,-5-4-55 16,4-3-28-16,-1-4-28 16,13 5-6-16,-21-12-6 15</inkml:trace>
  <inkml:trace contextRef="#ctx0" brushRef="#br0" timeOffset="103461.1557">8422 16994 331 0,'-11'16'119'16,"11"-16"-2"-16,-12 23-36 15,8-4-40-15,2 0-21 16,2 8-9-16,2 2-6 16,2 4 2-16,-2 1-6 0,3 6-3 15,-2-8-2-15,-1 2-15 16,1-6-20-16,-2 0-21 15,1-12-12-15,1-4-21 16,-3-12-7-16,0 0-13 16,5-25-2-16,-1 1 15 15</inkml:trace>
  <inkml:trace contextRef="#ctx0" brushRef="#br0" timeOffset="103961.17">8548 17080 215 0,'2'10'103'15,"-2"-10"-4"-15,0 13-18 16,3-1-5-16,-3-12-3 16,6 23-8-16,-4-6-12 15,3 4-8-15,-1-1-16 16,1 3-10-16,-3 1-8 15,3-2-5-15,-3-2-2 16,2 1 0-16,-4-8 4 16,0 2 24-16,0-15-2 15,-1 14-3-15,1-14 2 16,0 0-15-16,-12-18-14 0,9 2 0 16,1-5 0-16,4-3 0 15,-2-4 0-15,0 3 0 16,5-3 0-1,2 1 0-15,2 2 0 16,3 0 0-16,2 6 0 0,-1 2 0 16,5 7 0-16,-2-2 0 15,3 9-10-15,-6 6-17 16,0 8 0-16,-3 2-1 16,1 7 0-16,-4 4 15 15,-3 1-9-15,-1 2-13 16,-1 0-23-16,-2-3-18 15,0-4-21-15,-2-3-20 0,2-17-2 16,2 14-20-16,-2-14 14 16,0 0 24-1</inkml:trace>
  <inkml:trace contextRef="#ctx0" brushRef="#br0" timeOffset="108727.4404">8459 16812 446 0,'0'0'154'0,"0"0"-12"16,0 0-46-1,-14 2-24-15,14-2-18 16,0 0-19-16,0 0-29 15,0 0-51-15,0 0-39 0,0 0-51 16,11-3-14-16,-11 3-16 16,0 0-1-16,14-15-8 15</inkml:trace>
  <inkml:trace contextRef="#ctx0" brushRef="#br0" timeOffset="110024.4837">9115 17009 423 0,'-11'-9'181'16,"-1"2"-3"-16,12 7-44 16,-21-7-37-16,21 7-87 15,0 0-10-15,-8 25 0 0,10-8 0 16,4 15 0-16,4 8 0 16,4 10 0-16,-3 13 0 15,3 10 0-15,0 2 0 16,-3 7 0-16,1-2 0 15,-6-6 0-15,-1-5 0 16,0-14 0-16,-4-16 0 16,-1-4 0-16,2-7 0 15,-2-16 0-15,0-12 0 16,0 0 0-16,0-12-65 16,-3-9-101-16,4-5-2 15,-1-16-27-15,-1-9 16 16,2-7 14-16</inkml:trace>
  <inkml:trace contextRef="#ctx0" brushRef="#br0" timeOffset="110477.6649">9110 16994 243 0,'0'0'156'0,"-13"-3"10"16,13 3-16-16,0 0-22 15,-16-12-19-15,16 12-38 0,-5-14-71 16,5 14 0-16,3-12 0 16,2-1 0-16,6 0 0 15,2-1 0-15,5 0 0 16,8 3 0-16,3 5 0 15,3 4 0-15,0 6 0 16,1 5 0-16,-4 12 0 16,-2 7 0-16,-6 9 0 15,-6 5 0-15,-5 6 0 16,-9 1 0-16,-2 4 0 16,-11 2 0-16,-4-13 0 15,-2-3 0-15,-4-6 0 0,-4-12 0 16,5-9 0-16,1-7-46 15,6-4-54-15,-2-12-28 16,16 11-18-16,-11-16-9 16,11 16 5-16,0 0 8 15,14-12 17-15</inkml:trace>
  <inkml:trace contextRef="#ctx0" brushRef="#br0" timeOffset="111274.6591">9446 17620 481 0,'0'0'141'0,"-12"17"-3"15,12-17-45-15,-11 8-18 0,11-8-17 16,-9 18-21-16,2 2-37 15,7 9 0-15,-2-7 0 16,2 8 0-16,0-30 0 16,2 73 0-16,-2-73 0 15,11 66 0-15,-11-66 0 16,0 0 0-16,39 66 0 16,-39-66 0-16,0 0 0 15,53-3 0-15,-33-12 0 16,-6-8 0-16,-1-6 0 15,-8-13 0-15,0 5 0 16,-7-11 0-16,-3 5 0 16,-6 9 0-16,-5 2 0 0,-5 4 0 15,0 6 0-15,-6 16 0 16,9 3-87-16,-5 14-73 16,5 4-14-16,2 0-11 15,7 3 8-15,7 7 1 16</inkml:trace>
  <inkml:trace contextRef="#ctx0" brushRef="#br0" timeOffset="164734.2107">11288 1904 105 0,'0'0'29'16,"0"0"-1"-16,0 0-2 0,0 0-1 15,-3 12-5-15,3-12-5 16,8 14 2-16,-8-14 0 16,3 19 0-16,-3-19 0 15,3 17-2-15,-3-17-10 16,0 17 0-16,0-17 1 16,-3 12-2-16,3-12-1 15,0 0-7-15,0 11 2 16,0-11-7-16,0 0-13 0,0 0-6 15,0 0-7 1,10-11-6-16,-10 11-4 16,5-14 7-16,-5 14-4 15,0 0 6-15,0 0 10 0,0 0 6 16,0 0 15-16</inkml:trace>
  <inkml:trace contextRef="#ctx0" brushRef="#br0" timeOffset="165874.8399">11324 2006 144 0,'-12'-15'59'15,"12"15"12"-15,-6-12-2 16,6 12 3-16,-5-11-17 16,5 11-8-16,0 0-3 15,3-12-8-15,-3 12-3 16,0 0-8-16,0 0-4 16,0 0-5-16,0 0-4 15,0 0-2-15,0 0-5 16,0 19-1-16,2-3-1 15,-2 0-6-15,5 7 4 16,-5 0-6-16,6 4 5 16,-3 1-5-16,1 0 5 0,-1-1-5 15,1 0 5-15,-4-4 0 16,2-1 0-16,0-4 1 16,-2-2-1-16,0-5 0 15,0 2 0-15,0-13 2 16,0 15 3-16,0-15 11 15,0 0 3-15,0 0 1 16,0 0 0-16,0 0-2 16,-2-21 1-16,2 9-1 15,0-7-4-15,-2-1-11 16,2-2-2-16,0-1-1 16,0-5 1-16,-4 0 0 15,4-1 0-15,-3-4 6 0,-1 4-4 16,1 1 4-16,3 2-2 15,-5 3 13-15,4 3-1 16,1 8 6-16,-2 0-6 16,2 12 1-16,0 0 0 15,0-12-2-15,0 12-10 16,0 0-6-16,0 0 0 16,-5 17 0-16,5-17 0 15,2 22 0-15,-2-5 0 16,5 2 0-16,1 0 0 15,1-1 0-15,4 3 0 16,0-4 0-16,4-2 0 16,1-1 0-16,0-6 0 0,-3 0 0 15,1-4 0-15,-2-1 0 16,1-4 0-16,-2-2 0 16,0-2 0-16,-11 5 0 15,19-18 0-15,-12 5 0 16,0-1 0-16,-1 1 0 15,-3 0 0-15,2 0 0 16,-5-1 0-16,0 14 0 16,6-21 0-16,-6 21 0 15,2-16 0-15,-2 16 0 16,5-12 0-16,-5 12 0 16,0 0 0-16,0 0 0 15,0 0 0-15,0 0 0 0,14-4 0 16,-14 4 0-16,4 14 0 15,-4-14 0 1,9 25 0-16,-2-4 0 16,1 1 0-16,3 6 0 0,0 2 0 15,1 3 0-15,1 4 0 16,-2 3 0-16,3-4 0 16,-2-3 0-16,-4-1 0 15,0-5 0-15,-2-3 0 16,-1-4 0-16,-3-9 0 15,-2-11 0-15,0 0-13 16,0 0-50-16,0 0-38 16,5-25-17-16,0 6-3 0,-4-6-5 15,6-1-1 1,2-5-4-16,3 3 24 16,4 4 35-16,-3-1 37 15,6 6 27-15</inkml:trace>
  <inkml:trace contextRef="#ctx0" brushRef="#br0" timeOffset="166562.3769">11887 2163 26 0,'3'-12'35'0,"-3"12"15"16,-5-13 6-16,5 13 8 0,-11-17 7 16,8 5 3-16,-4 1 6 15,3-1 6-15,-3 0-18 16,7 12-13-16,-16-21-1 16,16 21 0-16,-21-18-12 15,21 18 2-15,-18-7-14 16,18 7-9-16,-18-2-4 15,18 2-5-15,-16 15-5 16,7 0-9-16,4 0 1 16,5 9-6-16,0-4 6 15,0 3 1-15,8-1 0 16,0-5 0-16,3-1 0 16,4-5-1-16,1-4 0 0,0-5 0 15,0-6-2-15,-3-2 0 16,0 0 1-16,-13 6 0 15,16-21 1-15,-16 21 0 16,8-22 2-16,-8 13 1 16,-3-5 1-16,3 14-1 15,-2-21 1-15,2 21-1 16,-6-13-1-16,6 13 0 16,0 0 0-16,0 0-1 15,0 11-1-15,2 2 1 16,4 6-2-16,1 5 2 15,2 11-1-15,1 5 2 16,1 7-1-16,0 4 1 0,-1 5 0 16,-2 0 1-16,-6 1 4 15,1-1 6-15,-8-11-7 16,-1-5 8-16,-4-9-8 16,-1-8 5-16,-2-10-17 15,1-13-44-15,12 0-49 16,-16-30-30-16,10 3 5 15,6-8-16-15,2-8 6 16,4-1-11-16</inkml:trace>
  <inkml:trace contextRef="#ctx0" brushRef="#br0" timeOffset="167593.6837">12052 1824 182 0,'0'0'61'0,"-12"5"7"0,12-5 3 16,0 0 4-16,-14-1-18 15,14 1 2-15,0 0 0 16,0 0 0-16,-8-12-1 16,8 12-7-16,-3-13-7 15,3 13-8-15,0-19-9 16,3 8-10-16,0-1-6 15,2-1-6-15,0 1-3 16,4-1-11-16,-2 1 9 16,4 1-9-16,-1 5 10 15,3 4-1-15,-2 2 0 16,1 3 0-16,-1 5-2 0,0 1 11 16,-1 5-11-16,-1 5 10 15,-4 0-10-15,-1 0 2 16,-1 2-2-16,-2 2 2 15,-5 0 0-15,2-2-1 16,-3-1 1-16,-2-3 0 16,1-1 0-16,-2-4-1 15,8-12 1-15,-13 19-2 16,13-19 3-16,-13 12-2 16,13-12 2-16,-14 7-1 15,14-7 0-15,-12 7-1 16,12-7 2-16,-11 8-2 15,11-8 2-15,0 0-2 0,-11 7 2 16,11-7 0-16,0 0 0 16,0 0 1-16,0 0-1 15,16-5 0-15,-5 3 0 16,0-1 1-16,5 1-2 16,-2-1-1-16,5 3 2 15,3-1-1-15,-2 5 1 16,1-3-2-16,0 2-10 15,-3 4-35-15,-4-4-37 16,-1 5-28-16,-13-8-17 16,13 5 1-16,-13-5-1 15,0 0-4-15,0 0 10 16</inkml:trace>
  <inkml:trace contextRef="#ctx0" brushRef="#br0" timeOffset="168093.7011">12428 1620 374 0,'0'0'101'0,"0"-16"2"16,0 16-30-16,0 0-26 15,0 0-13-15,0 14-9 16,2 1-6-16,-2 4-18 16,0 5 9-16,0 3-9 15,4-2 7-15,-2 0-8 16,-2 0 9-16,3-3-10 0,-1-2 1 16,-2-3 0-16,3-2 0 15,-3 0-1-15,0-2-2 16,0 0-19-1,0-2-20-15,0-11-16 0,-5 14-27 16,5-14-11-16,0 0-6 16,0 0 1-16,0 0-2 15,0 0 19-15,-14-22 16 16</inkml:trace>
  <inkml:trace contextRef="#ctx0" brushRef="#br0" timeOffset="168390.6194">12286 1764 265 0,'-13'-4'92'0,"13"4"4"0,0 0-2 16,0 0-20-16,0 0-15 15,0-12-7-15,0 12-11 16,16 0-16-16,-3-1-8 15,3-1-5-15,7 1-4 16,2 1-3-16,0 0-5 16,5 1-39-16,-5-1-30 15,0 2-27-15,-2 1-5 16,-3 3-7-16,-1-3 0 16,-6-3-7-16,3 0 5 15,-5-6 29-15</inkml:trace>
  <inkml:trace contextRef="#ctx0" brushRef="#br0" timeOffset="169984.422">10934 2758 14 0,'0'0'11'0,"0"0"2"16,0 0 23-16,0-17 13 16,0 17 8-16,0-15 6 15,0 15 9-15,0 0 2 16,-4-13 0-16,4 13-5 15,0 0-22-15,0 0-14 16,0 0-9-16,0 0-7 16,-7 11-10-16,9 1-6 0,1 3 0 15,-1 9 2-15,7 2-2 16,-4 4-1-16,0 5 1 16,-2 1-1-16,2 1 1 15,-2 2 1-15,1-3 0 16,-4-5 1-16,0-3 10 15,3-5 7-15,-3-7 6 16,1-2 13-16,-1-14 3 16,0 0 2-16,0 0-1 15,0 0-1-15,0-11-9 16,5-3-8-16,-5-5-5 16,5-6-19-16,0 0-1 15,1-3 0-15,4 1-1 0,-2 0-8 16,6 4 0-16,-2 4-3 15,1 5-5-15,-2 6-2 16,3 8 0-16,-5 6 0 16,5 7 1-16,-4 4 4 15,-2 5 0-15,-1 5 3 16,-3 0 3-16,1-2 5 16,-3 1 1-16,1-4 2 15,-1-5-5-15,1-1-16 16,0-7-23-16,-3-9-27 15,0 0-19-15,13 8-11 16,-13-8-4-16,13-17-1 16,-2 2 0-16,1-1 15 0,4-6 22 15,0 3 31-15,6-1 38 16</inkml:trace>
  <inkml:trace contextRef="#ctx0" brushRef="#br0" timeOffset="170500.0788">11415 2947 60 0,'0'0'61'0,"0"0"6"15,-4-11 6-15,4 11 5 16,-12-15 3-16,12 15 3 16,-16-18 1-16,5 7-30 15,11 11-11-15,-21-18-7 0,10 13-11 16,-2 2-5-16,1 4-5 15,1 6-7 1,2 6-5-16,-3 6-4 16,7 6 0-16,-1 4-2 0,1 3 1 15,5 2 1-15,3-3-1 16,4 0 0-16,1-6 1 16,3-4 0-16,2-6-1 15,2-8-3-15,-4-1-5 16,3-6-3-16,-14 0-1 15,18-11 2-15,-18 11-1 16,10-19 0-16,-8 4 1 16,-2-2 4-16,0-5 5 0,0 0 3 15,0-2 0 1,-2 2 0-16,2 1-1 16,0 3 1-16,-2 5-3 15,2 13 1-15,2-13 0 0,-2 13 1 16,2 15 0-16,0 2-2 15,0 1 1-15,5 5-28 16,-2 3-22-16,-1-2-19 16,8 2-11-16,-6-5-3 15,4-3-2-15,1-6-1 16,2-2-2-16,0-10 24 16,2-3 21-16,4-8 32 0</inkml:trace>
  <inkml:trace contextRef="#ctx0" brushRef="#br0" timeOffset="170968.8719">11705 2880 188 0,'-20'-2'66'15,"1"2"-3"-15,1-2-4 16,2 2-5-16,0 0-17 15,5 2-24-15,11-2-4 16,-18 13-7-16,18-13-4 16,-12 22 2-16,9-10 0 15,2 4 0-15,1-3 1 16,1 1 0-16,4-3 0 16,-5-11 0-16,16 17 0 0,-3-10-1 15,2 0 1-15,-2-3-1 16,6-1 1-16,-3 3 0 15,2 3-1 1,-2-1 0-16,0 3 1 0,-5 3 1 16,-4 0-1-16,-2 1 0 15,-5 2 4-15,-5 0 9 16,-2-1 3-16,-7-2 1 16,-2 0 0-16,-4-3 1 15,-5-2 0-15,4-2-2 16,1-3-3-16,1 1-16 15,4-4-27-15,15-1-33 16,-14-4-16-16,14 4-4 0,0 0-5 16,21-19-3-16,-5 13-6 15,2-2 6-15</inkml:trace>
  <inkml:trace contextRef="#ctx0" brushRef="#br0" timeOffset="171687.6514">12086 3155 146 0,'-18'-2'67'15,"-1"2"10"-15,4-1 8 16,0 1 7-16,4-3-1 15,0-1-18-15,11 4-3 16,-12-5-3-16,12 5-8 16,0 0-8-16,0 0-8 15,0 0-6-15,14-11-8 16,0 8-9-16,7-2-4 0,3-1-16 16,4 3 0-1,6-2 0-15,3 3 0 16,6-1 0-16,4 2 0 15,3 0 0-15,3 0 0 16,4 0 0-16,0-1 0 0,0 2 0 16,-2 2 0-16,-5-1 0 15,-2 1 0-15,-7-1 0 16,-5 2 0-16,-6-2 0 16,-12-2 0-16,-2 3-39 15,-16-2-75-15,14-7-21 16,-14 7-6-16,0-17-5 15,0 5-4-15,0 12-3 16,2-22 27-16</inkml:trace>
  <inkml:trace contextRef="#ctx0" brushRef="#br0" timeOffset="173422.0971">10358 3876 337 0,'0'0'90'0,"-14"-3"-3"15,14 3-17-15,0 0-28 16,0 0-8-16,0 0-10 16,0 0-10-16,0 0-7 15,11 0-3-15,0 5-1 16,4 0-1-16,-2-3-1 15,6 4-1-15,-3-2 1 16,0-2 0-16,-1-1 0 16,-1 2 0-16,-4-7 0 0,-10 4 0 15,19-7 0-15,-19 7 0 16,12-17-1-16,-12 17 0 16,3-22-1-16,-6 9 0 15,1-2 1-15,-3 0 0 16,-4 2 1-16,-3 1-1 15,1 0 1-15,-5-1 1 16,3 4 0-16,-2-1 0 16,-1 3-1-16,1 2 0 15,1 2 0-15,1 5 0 16,13-2-1-16,-16 14 1 16,9 2-1-16,4 2 0 15,1 8-1-15,4 3 1 0,3 3-1 16,0 2 1-16,3-3 1 15,0 1 0-15,3-5-1 16,1-3 3-16,1-7-2 16,3-5 1-16,-2-6-1 15,1-3-1-15,1-4-27 16,-2-4-21-16,3 0-20 16,-6-2-14-16,0-3-7 15,2 0-4-15,-1-1 0 16,-1-1-2-16,-1-1 24 15,6-1 18-15,-5 0 32 16</inkml:trace>
  <inkml:trace contextRef="#ctx0" brushRef="#br0" timeOffset="173828.3708">10723 3612 280 0,'-10'-7'87'16,"-1"3"-2"-16,11 4-5 16,-16-6-14-16,16 6-30 15,0 0-11-15,-7 22-11 0,7-5-11 16,2 6-3-16,3 8-2 15,0 2 2 1,-1 2 0-16,1 1 0 16,-1 0 0-16,-1-3 1 0,1-4-1 15,-2-2 0-15,3-8 1 16,-5-2-1-16,2-5 0 16,-2-12 2-16,3 14-2 15,-3-14-21-15,0 0-21 16,0 0-20-16,0 0-14 15,8-14-7-15,-8 14-2 16,8-17-5-16,-2 5 2 16,-6 12 18-16,12-17 21 15</inkml:trace>
  <inkml:trace contextRef="#ctx0" brushRef="#br0" timeOffset="174312.7739">10812 3914 235 0,'0'0'79'0,"0"0"3"16,0 0 1-16,0 0-12 15,13-5-21-15,-13 5-7 16,21-8-7-16,-10 2-10 16,2-2-12-16,3 1-4 15,-2 0-4-15,0-1-6 16,0-1-1-16,-1 0-1 15,-13 9 0-15,19-17 1 16,-19 17 0-16,4-17-1 16,-4 17 2-16,-4-21 0 0,4 21 1 15,-11-20-1-15,11 20 1 16,-19-16-2-16,19 16 1 16,-20-7 1-16,6 8-1 15,2 6 1-15,1 4-1 16,0 6 1-16,1 3-1 15,4 3 1-15,1 4-1 16,3 1 0-16,4 0-1 16,4 0 2-16,6-4-1 15,-1-2 2-15,5-5-2 16,-2-4-4-16,6-2-29 16,-4-5-21-16,3-2-18 0,-3-2-15 15,-3-3 0-15,4-3-4 16,-6-3 0-16,0 0-1 15,1-5 30-15,2 0 18 16,-1-2 29-16</inkml:trace>
  <inkml:trace contextRef="#ctx0" brushRef="#br0" timeOffset="174703.4149">11317 3851 88 0,'-11'-10'62'0,"11"10"6"16,-18-13 5-16,18 13 2 15,-21-17 2-15,21 17-2 16,-21-16-21-16,10 7-17 16,-2 6-7-16,1 0-5 15,-2 6-4-15,1 3-5 16,2 5-3-16,-4 1-2 15,7 5-2-15,0 6-1 16,2 3-1-16,1 3-4 16,8 1 0-16,2 1-1 15,1-2 1-15,6-1-1 16,8-5 0-16,-5-6-1 16,6-5-17-16,2-4-24 0,-2-8-30 15,-3-4-9-15,3-2-13 16,-5-6 1-16,-3-2-3 15,-2-6 0 1,3 1 14-16,-4-4 25 0,-2 0 26 16,0-4 7-16,-4-2 20 15</inkml:trace>
  <inkml:trace contextRef="#ctx0" brushRef="#br0" timeOffset="174969.1071">11367 3701 160 0,'0'0'50'15,"0"0"6"-15,0 0 0 16,0 0 2-16,-11 9-5 0,14 7-25 16,-3 4-8-16,6 6 3 15,-1 2 0-15,-3 6-6 16,3 1-3 0,-3 2-4-16,2-1-1 0,-1 2-1 15,-1-3-3-15,0-2 0 16,-2-4-4-16,3-3 0 15,-1-5-20-15,-2-6-25 16,0 0-16-16,0-15-15 16,0 0-4-16,0 0 0 15,0 0-5-15,9-24 1 16</inkml:trace>
  <inkml:trace contextRef="#ctx0" brushRef="#br0" timeOffset="175594.093">11293 3936 218 0,'0'0'65'16,"0"0"-2"-16,0 0-1 16,0 0-14-16,13-6-30 15,1 2-7-15,4-3-6 16,3 1-28-16,1 0-21 15,3-1-13-15,1 2-3 16,-4-3 0-16,3 6 0 16,-4 1-1-16,-5 2 6 15,-2 0 26-15,-3 2 15 16,-11-3 13-16,13 6 2 16,-13-6 0-16,0 0 2 0,0 0 12 15,0 0 2-15,0 0 14 16,0 0 5-16,0 0 3 15,0 11 2-15,0-11 3 16,0 0 2-16,0 0-12 16,-4 15-1-16,4-15-9 15,6 24-3-15,-1-12 2 16,-2 4 3-16,4 1 5 16,-1 0 5-16,-1 1 1 15,4-2 2-15,-7 0 0 16,3-3 10-16,-5-13 4 15,5 15-6-15,-5-15-4 0,0 0-5 16,0 0-5-16,-3-19 0 16,1 5-6-16,-1-1-13 15,3-3-10-15,0-2-1 16,5 0-4-16,0-1-16 16,1 3-16-16,2-1-13 15,3 6-17-15,0 0-19 16,3 5-17-16,-3-1-13 15,5 4-4-15,0 1 11 16,2-2 14-16,8 2 11 16,-4 0 17-16,6 0 16 15,4-2 17-15</inkml:trace>
  <inkml:trace contextRef="#ctx0" brushRef="#br0" timeOffset="176031.6515">11960 3896 144 0,'-15'5'66'15,"-1"-4"8"-15,2 0 0 16,0 0-1-16,0 2-3 16,6-2-25-16,8-1-12 15,-19 13-7-15,14-2-8 16,1 3-9-16,1 4-4 15,3 3 0-15,3 3 0 0,1 0-1 16,1 0 0-16,4-4-2 16,7-5 1-16,0-5-2 15,-1-7 1-15,4-6-1 16,1-8 0-16,-4-5 1 16,3-5-1-16,-3-1 1 15,-7-1-1-15,-3 0 1 16,-3 0-1-16,-6 2 0 15,-3 3 0-15,-6 2-1 16,1 5-3-16,-5 5-15 16,0 5-12-16,-2 4-15 15,5 6-18-15,3 4-16 16,4 2-2-16,3 3-3 0,3-2 2 16,9 0 11-16,1-5 10 15,3 0 13 1,0-4 38-16</inkml:trace>
  <inkml:trace contextRef="#ctx0" brushRef="#br0" timeOffset="176562.8873">12150 3883 263 0,'-10'-15'88'0,"10"15"-3"16,0 0-2-16,-11-1-4 16,11 1-31-16,-5 16-33 15,5-3-8-15,2 4-5 16,-2 5-1-16,3 1-3 0,-1 1 1 16,1 1 1-16,2-3 1 15,-2-1 2-15,0-3 1 16,-1-6 12-16,-2-12 3 15,5 12 3-15,-5-12-1 16,0 0 0-16,2-11 0 16,-2-1-3-16,3 0 2 15,-2-5-14-15,4-4-3 16,0-1-3-16,3-2 0 16,2 3-7-16,-1-1-5 15,7 4 1-15,-1 1-2 16,6 6 1-16,-3 3 1 15,1 7 0-15,-1 5 1 0,0 3 6 16,-2 7 4-16,-2 3 0 16,-7 1 1-16,0 3-1 15,-5 2-1-15,-2-4 1 16,-2-1-8-16,0 1-23 16,-1-7-22-16,1-1-20 15,2-11-17-15,0 0 1 16,11 3-5-16,-11-3 1 15,21-15 2-15,-5 0 24 16,4-1 20-16,1-2 32 16</inkml:trace>
  <inkml:trace contextRef="#ctx0" brushRef="#br0" timeOffset="177047.2842">12640 3845 166 0,'0'0'74'0,"-14"-7"10"15,3 5 1-15,-3 1 0 16,1 2-7-16,-2 2-31 16,2 2-9-16,-1-1-10 15,1 4-10-15,1-1-10 16,12-7-3-16,-19 21-3 16,11-10-2-16,0 2 1 15,2-1 0-15,4-1-1 16,-1 0 1-16,3-11-1 0,8 14 0 15,-8-14 1-15,19 4 0 16,-2-4 0-16,-1-2 0 16,4 1-1-16,1-2 1 15,-1 3-2-15,-1 3 1 16,-1 2-1-16,-5 3 2 16,1 2-1-16,-7 3 2 15,0 2 0-15,-5 3 1 16,-2-1 6-16,0 0 8 15,-4-1 1-15,-1 0 1 16,-2 0-3-16,-4-4 3 16,-3 0-3-16,-2-3 3 15,2-2-9-15,0-2-6 0,-1-4-16 16,1 0-29-16,1-4-28 16,13 3-24-1,-14-9-10-15,14 9-12 16,-7-13 2-16,7 13-4 0,0 0 10 15,0 0 26-15</inkml:trace>
  <inkml:trace contextRef="#ctx0" brushRef="#br0" timeOffset="178313.0282">12940 4144 413 0,'-11'5'105'0,"11"-5"-6"15,0 0-45-15,0 0-92 16,0 0-42-16,14-2-17 15,-14 2-28-15,21-6-6 16,-10-2-11-16</inkml:trace>
  <inkml:trace contextRef="#ctx0" brushRef="#br0" timeOffset="192622.1563">9118 6426 180 0,'0'0'79'0,"0"-11"3"16,0 11 1-16,-3-13-9 15,3 13-3-15,-2-17-4 16,-1 7 1-16,3 10-5 16,-10-16-5-16,10 16-5 15,-14-8-11 1,14 8-11-16,-21-3-9 0,12 7-7 15,-2 1-8-15,0 2-5 0,-2 1-2 16,5 5-1-16,-2 0 0 16,2 4 0-1,0-1-1-15,2 1 1 0,4 3 0 16,4-1 0-16,2 1-2 16,1-1 0-16,6 1 0 15,1 0 1-15,6 2-3 16,-2-1 1-16,0 1-1 15,5 1 2-15,-5-1-2 16,-3 1 3-16,-2 1-3 16,-4 1 3-16,1 1 0 15,-11 0-3-15,-2-3 4 0,-6 1-3 16,-1-4 2 0,-6-3-1-16,-2-2 3 15,-3-6-3-15,0-6 5 16,-2-8-1-16,2-4 1 0,2-4-15 15,6-2-24-15,1-4-21 16,9 1-33-16,5-2-17 16,5 3-14-16,4 2-4 15,3 4-4-15,4 4 9 16,0 1 23-16</inkml:trace>
  <inkml:trace contextRef="#ctx0" brushRef="#br0" timeOffset="193169.0396">9165 6687 517 0,'-7'-11'126'0,"7"11"-6"16,0 0-36-16,0 0-35 15,0 0-20-15,15 11-16 16,-2 2-10-16,5 7-5 16,-2 0 1-16,5 6-6 15,-1-1-27-15,3 5-19 16,-5-8-19-16,0 2-18 0,-4-8-17 15,2-4 1-15,-16-12-13 16,18 6 10-16,-18-6 20 16,16-21 26-16,-9 4 18 15,-4-3 21-15,-1-5 23 16,-2 2 14-16,0-4 25 16,1 5 6-16,-2 2 14 15,1 5-2-15,-2 2 10 16,2 13 7-16,0 0-2 15,0 0-10-15,-10 17-10 16,7 1-12-16,0 5-7 16,0 8-8-16,-2 3-9 15,1 0-9-15,0 3-8 0,1 0-17 16,-1-2-24-16,1-2-27 16,-2-7-13-16,5-8-10 15,0-6-1-15,0-12-4 16,0 0 1-16,12-16 31 15</inkml:trace>
  <inkml:trace contextRef="#ctx0" brushRef="#br0" timeOffset="193887.844">9471 6711 320 0,'0'0'79'16,"-11"12"-5"-16,11-12-19 16,2 27-29-16,4-5-13 15,-3 2-1-15,4 7-2 16,-2-3-3-16,-2-2-2 16,0-1 1-16,-1-2-1 15,1-7 9-15,-3-3 6 16,0-13-1-16,0 0-3 15,0 0 1-15,0 0 0 16,2-17 1-16,1 0-2 16,-6-5-7-16,8-3-5 0,-4-2-8 15,4-4 0 1,2 5-1-16,2 0-1 0,1 5-2 16,1 7 2-1,2 5-4-15,-3 8 2 0,1 5 6 16,-11-4 0-16,18 26 0 15,-13-9 1-15,1 5-2 16,-3 4-2-16,-3-2 3 16,2 3-3-16,-4-4 2 15,-1-1 0-15,3-2 2 16,-2-6 8-16,2-14 3 16,-4 14 2-16,4-14 1 15,0 0 0-15,3-16 1 16,0 0-3-16,2-2-15 15,0-4-14-15,4 0-8 16,-2-4 1-16,6 4-2 16,-2-1 0-16,4 6-2 0,-2 5 4 15,1 4 12-15,-1 3 7 16,1 6 5-16,-2 5 0 16,1 4 1-16,-4 1 1 15,-2 4-1-15,0 4 0 16,0-1 2-16,-5 3-1 15,0-4 1-15,-2-1-1 16,0-2 0-16,0-3-17 16,0-11-23-16,0 0-24 15,0 0-13-15,0 0-4 16,0 0 3-16,11-21-8 16,-8 2 4-16</inkml:trace>
  <inkml:trace contextRef="#ctx0" brushRef="#br0" timeOffset="194356.6096">9794 6548 201 0,'0'0'69'0,"0"0"1"16,-1 21 1-16,4-3-7 15,5 7-22-15,0 3-8 16,0 8-2-16,1 2-12 15,0 4-7-15,-4-1-1 16,-2-5-4-16,2-5-3 16,-5-4 13-16,0-11 4 0,0-4-1 15,0-12 3-15,0 0 1 16,-2-13 1-16,4-2-3 16,1-5-2-16,-1-4-17 15,7 2-16-15,-2-3-3 16,7 3-3-16,-1 4 2 15,3 2-2-15,1 6 1 16,1 4-1-16,2 6 1 16,-2 7 12-16,0 4 3 15,-2 4 1-15,-4 2 0 16,2 6-3-16,-6 1 1 16,-3 2-1-16,-5 1 0 15,-5-4-1-15,-6-1 1 0,-4-1 1 16,-6-7-1-16,-4-4-15 15,0-6-25-15,-1-3-27 16,7-4-12-16,4-5-12 16,6-3-4-16,7-3 3 15,7-1-8-15</inkml:trace>
  <inkml:trace contextRef="#ctx0" brushRef="#br0" timeOffset="194825.3679">10174 6784 410 0,'-13'-11'128'16,"13"11"-7"-16,0 0-17 15,-16-8-45-15,16 8-12 16,0 0-12-16,-8 20-19 16,5-4-15-16,1 6-3 15,0 1-1-15,2 3-1 16,2 1 0-16,7-1 0 16,0-1 2-16,5-3-2 0,7-8 0 15,-1-5 1-15,5-8 0 16,-5-6 1-1,6-4 1-15,-8-5 0 16,-1-4 1-16,-4-6-1 0,-7 0 2 16,-6-3 3-16,-4-2-1 15,-6 0 2-15,-1 1-5 16,-5 2-12-16,1 8-12 16,-6 5-7-16,5 8-16 15,-2 9-13-15,2 8-18 16,2 5-24-16,7 6-8 15,2 0 1-15,3-1 6 16,9 0 9-16,0-9 16 0</inkml:trace>
  <inkml:trace contextRef="#ctx0" brushRef="#br0" timeOffset="195122.2563">10431 6521 410 0,'0'0'112'0,"0"0"0"16,0 0-7-16,-2 20-50 16,2 5-22-16,6 7-11 15,-4 7-7-15,1 5-5 16,2 1-8-16,-3 3-4 15,2 0-5-15,-4-4-15 16,2-2-35-16,-2-5-36 0,0-7-26 16,-2-5-9-16,4-10-2 15,-2-15-3-15,0 0-4 16</inkml:trace>
  <inkml:trace contextRef="#ctx0" brushRef="#br0" timeOffset="196075.4324">8543 7401 300 0,'-5'-14'105'15,"5"14"-1"-15,-8-20-13 0,8 20-35 16,-14-17-14-16,14 17-16 16,-16-10-11-16,16 10-8 15,-16-1 0 1,16 1-5-16,-17 10-2 0,17-10-2 16,-19 19 0-16,14-4 0 15,-2 3-1-15,0 0-1 16,5 4 1-16,-3 4-2 15,5 2 1-15,0 0 3 16,3 5-7-16,1-2 5 16,3 1-4-16,0 0 6 15,-1-1-7-15,1-3 7 16,1-2-6-16,-2-3 3 0,-4-4 1 16,1 0 2-1,-3-6-2-15,0-1-8 16,0-12-27-16,-3 17-34 15,3-17-18-15,0 0-19 0,0 0-1 16,-13-1-5-16,13 1-1 16</inkml:trace>
  <inkml:trace contextRef="#ctx0" brushRef="#br0" timeOffset="196325.4656">8320 7620 224 0,'0'0'84'0,"0"0"-4"16,0 0-29-16,15 6-26 0,-1-7-6 16,4-1-24-16,1-2-26 15,1 2-24-15,1-3-13 16,1 0-7-16,4-1 0 15,-3 1-3-15,-1 1-1 16</inkml:trace>
  <inkml:trace contextRef="#ctx0" brushRef="#br0" timeOffset="196762.9658">8588 7621 252 0,'-16'-1'106'0,"16"1"-1"16,-18 3-10-16,18-3-24 15,-16 8-10-15,16-8-16 16,-13 16-18-16,10-1-13 16,1-2-7-16,2 5-3 15,2 4-4-15,6 3-1 16,3 0-2-16,-2-1 1 15,5 1 0-15,4-7 1 16,-2-2 1-16,2-8 0 16,0-6 0-16,-2-7 0 15,3-6 2-15,-6-5 0 0,1-4 0 16,-5 0 1-16,-3-3 0 16,-1 1-2-16,-5 0 3 15,-5 0-1-15,-3 4 1 16,-4 1 3-16,-2 3-4 15,-4 3 3-15,2 4-5 16,0 3-10-16,0 8-33 16,0 2-30-16,9 6-31 15,1 3-19-15,6 2-4 16,5 0-3-16,1-1-1 16,7-4 45-16</inkml:trace>
  <inkml:trace contextRef="#ctx0" brushRef="#br0" timeOffset="197169.2377">8851 7575 405 0,'-14'-7'107'0,"14"7"-8"15,0 0-43-15,0 21-27 16,3-7-11-16,1 6-18 16,3 2 4-16,-3 6-6 15,4-3 7-15,-2 1 2 0,1-2 6 16,-2-2 3-16,-1-5 3 16,-2-1 9-1,-2-16 7-15,5 12 1 16,-5-12 0-16,0 0-7 0,-5-15-4 15,5 2-1-15,-2-4 0 16,2-1-14-16,0-4-10 16,2-3 0-16,3 1 0 15,4 0-22-15,5 3-32 16,-3-1-31-16,7 9-45 16,1 1-15-16,3 4-8 15,1 3-6-15,0 2 10 16,4 2 24-16</inkml:trace>
  <inkml:trace contextRef="#ctx0" brushRef="#br0" timeOffset="229984.8339">8616 8251 200 0,'-18'-17'109'16,"11"6"-5"-16,-7-1-36 15,7-2-8-15,-2 2-1 16,-2-4-6-16,2 3-7 16,-5-2-6-16,3 4-7 15,-1 0-8-15,-2 9-6 16,-4 1-8-16,2 3-5 15,3 9-5-15,-1 5-1 16,0 9 2-16,3 7-4 16,2 8 2-16,0 4-4 0,4 7 3 15,1 3-3-15,6 3 2 16,2 0-2-16,8-6-3 16,2-3 4-16,6-8-2 15,-1-6 2-15,10-11-2 16,-5-8 1-16,2-7-27 15,-5-9-26-15,0-3-31 16,-6-5-24-16,-6-7-16 16,1 0-6-16,-8-7-2 15,-1-3 31-15</inkml:trace>
  <inkml:trace contextRef="#ctx0" brushRef="#br0" timeOffset="230719.2412">8643 8473 285 0,'0'0'99'0,"0"0"-30"15,0 0-23-15,0 0-18 0,10 4-12 16,-10-4-8-16,24 6-3 15,-8-3 0-15,2-1-2 16,6-1 0 0,-1-2-3-16,-1-3-1 0,1 0-5 15,-2-5-3-15,-8 3 0 16,1-4 0-16,-14 10 0 16,12-21 1-16,-15 11 0 15,-2-3 3-15,-6-1 3 16,-1 0 5-16,-4 0 0 15,-2-2 2-15,2 1 2 16,-2 3-2-16,0 2 0 16,-1 7-1-16,6 6-1 0,-1 8-1 15,5 9-2-15,3 10-3 16,3 9-3 0,6 6 1-16,1 6 0 15,7 0-1-15,3-2 0 0,7-3 1 16,-1-9-1-16,5-9-23 15,3-7-30-15,-4-15-20 16,4-8-15-16,-6-7-2 16,4-5-3-16,-10-9 60 15</inkml:trace>
  <inkml:trace contextRef="#ctx0" brushRef="#br0" timeOffset="231250.5137">9090 8385 249 0,'0'0'101'0,"-14"-19"-7"16,14 19-47-16,-16-9-19 0,16 9-12 16,-13 1-4-1,13-1-8-15,-13 13-3 16,3-2-3-16,1 3-1 16,-3 4-3-16,4 1-11 0,-3 3-8 15,3-2-3-15,1-1-8 16,7-2-7-16,2-2-3 15,8-2 0-15,4-1 3 16,1-2 10-16,1 1 7 16,7-1 6-16,-4 2 10 15,-1-1 16-15,0 1 9 16,-4-1 2-16,-1 1 6 16,-4 2 5-16,-4-2 1 15,-3 2 2-15,-4-1-4 16,-3-1-9-16,-4 0-4 15,-4 0-2-15,-5-3-5 16,2-2-5-16,2-2-2 0,-3-3-11 16,9-2-26-16,8 0-28 15,-16-6-20-15,16 6-5 16,2-17-4-16,9 5 80 16</inkml:trace>
  <inkml:trace contextRef="#ctx0" brushRef="#br0" timeOffset="231563.0651">9236 8392 240 0,'-5'11'98'16,"5"-11"-13"-16,5 13-55 15,-2 1-15-15,3 4-6 16,-1 4-4-16,2 7-6 16,-1 1-3-16,-1 6-11 15,2-2-10-15,-3-1-15 16,1-3-24-16,-3-6-15 15,1-3-9-15,-3-21-1 16,5 18 13-16</inkml:trace>
  <inkml:trace contextRef="#ctx0" brushRef="#br0" timeOffset="232094.3049">9347 8420 278 0,'0'0'92'16,"0"0"-21"-16,0 0-28 0,0 0-14 15,8 14-14 1,-6 2-11-16,0 4-2 15,-2 9-3-15,3 3-1 16,1 4-1-16,-2 1-1 0,3-2 1 16,0-2-1-16,1-6 0 15,1-7-1-15,4-8-3 16,1-8-2-16,-1-9 1 16,0-8 0-16,8-3-3 15,-7-8 2-15,1-2 1 16,1-3 1-16,-6 1 5 15,0-3 2-15,-1 5 6 0,-7 1 8 16,0 5 8 0,0 5 0-16,-3 4 1 15,3 11-1-15,-4-11-1 16,4 11-2-16,-3 11-4 0,3 1-9 16,3 5-5-16,-3 6-1 15,4 3-2-15,-1 3-5 16,5 4-27-16,0-4-30 15,3-1-18-15,2-3-16 16,1-11-3-16,4-3-2 16,-2-12 16-16</inkml:trace>
  <inkml:trace contextRef="#ctx0" brushRef="#br0" timeOffset="232797.4661">9694 8393 154 0,'-4'16'62'0,"8"0"-16"16,1 1-30-16,0 5-2 15,3 4-1-15,0 4-6 16,-2-1-4-16,1 3-1 15,-5-6-1-15,1 0 2 16,-1-7-2-16,-2-3 7 16,0-5 5-16,0-11 1 15,0 0 4-15,0 0-1 16,-5-13 0-16,3-4 1 0,0-5-1 16,4-7-9-16,-2-3-6 15,0-5-3-15,7 5-1 16,-1-4 1-16,7 9-1 15,-7 2 0-15,7 9 0 16,2 9 1-16,-2 7 1 16,1 7 1-16,-1 6-2 15,0 11-1-15,0 2 1 16,-2 8-1-16,-2 4 3 16,0 1 4-16,-4 0 2 15,-3-1 1-15,1-3 3 16,-3-3 1-16,-3-8 1 15,3-8 12-15,-2-5 2 0,2-11-4 16,0 0-2-16,0 0-3 16,0-22-1-16,5-1 1 15,-4-9-3 1,4-4-20-16,2-7-8 0,4 0 0 16,3 3 2-16,4 3-1 15,3 4 0-15,2 7 0 16,4 10 1-16,-2 8 9 15,7 5 5-15,-5 11-1 16,-4 5-1-16,-2 10-1 16,-3 6 0-16,-9 9-1 15,-4 1-1-15,-8 4-1 16,-2-2 0-16,2-6-13 0,-5-5-22 16,1-12-36-16,3-6-10 15,4-12-9 1,-5-12-3-16,5-6-2 15</inkml:trace>
  <inkml:trace contextRef="#ctx0" brushRef="#br0" timeOffset="233219.3799">9145 8032 437 0,'0'0'120'0,"0"0"-34"0,-14 4-87 15,14-4-95-15,0 0-29 16,0 0-12-16,0 0-9 16,14-6 9-16</inkml:trace>
  <inkml:trace contextRef="#ctx0" brushRef="#br0" timeOffset="254115.7444">7968 9299 127 0,'-1'-13'99'15,"-2"2"-11"-15,3 1-11 16,0 10-5-16,0-17-10 0,0 17-9 16,3-13-10-16,-3 13-10 15,0 0-10-15,0 0-8 16,0 0-6 0,0 0-4-16,-3 17-2 0,3 3-2 15,4 4-3-15,-1 7 2 16,1 3-2-16,1 5 1 15,-1 1-2-15,1 0 3 16,2-4-2-16,-2-3 3 16,-4-5-2-16,4-7 2 15,-2-4-1-15,-3-17 1 16,2 15 1-16,-2-15-1 16,0 0 0-16,0 0-1 15,-10-15 1-15,7 2 0 16,-2-2-1-16,0-2 0 15,-1-2 0-15,-2-2 1 16,0-3 1-16,1-1-2 0,-1-2 3 16,2 1-2-16,1-1 1 15,3 0 0-15,-1 3 1 16,3 1-1-16,5 1-1 16,0 3 0-16,1 5 0 15,6 2 0-15,-1 2 0 16,5 1-1-16,3 5 0 15,-1-1-1-15,5 1 0 16,-5 2-20-16,4 3-33 16,-1 1-30-16,-3 1-19 15,-2 4-12-15,0-3-3 16,-2 3-2-16,-2-2 9 16</inkml:trace>
  <inkml:trace contextRef="#ctx0" brushRef="#br0" timeOffset="254397.0354">7971 9502 129 0,'9'6'70'16,"-9"-6"-13"-16,22-4-21 15,-7 2-8-15,1-1-30 16,0 2-30-16,-3-1-22 16,3 3-19-16,-3-2-1 15,0 3-3-15</inkml:trace>
  <inkml:trace contextRef="#ctx0" brushRef="#br0" timeOffset="254631.4217">7983 9683 167 0,'0'0'90'0,"16"4"-11"0,-1-8-35 16,7 1-2-16,-1-5-16 16,7 2-13-16,-3 0-39 15,3 1-32-15,-4 4-15 16,-3-3-20-16,0 4 5 16,-8-5-9-16</inkml:trace>
  <inkml:trace contextRef="#ctx0" brushRef="#br0" timeOffset="254975.1371">8285 9255 113 0,'-4'14'72'0,"6"3"-6"16,3 0-35-16,3 8-15 15,0 2-2-15,3 4 0 16,-2 5-2-16,0 1-4 0,-4 2-4 16,2-3-3-16,-6-4 2 15,-1 0-4 1,3-5 4-16,-3-7-14 15,5-4-24-15,-5-16-26 0,0 0-13 16,10-1 1-16,-10 1-7 16,13-29 59-16</inkml:trace>
  <inkml:trace contextRef="#ctx0" brushRef="#br0" timeOffset="255381.4125">8399 9526 37 0,'0'0'56'0,"0"0"-2"16,12 8-31-16,-12-8-10 0,22-3-5 16,-10 1-2-16,2-1-3 15,2 0-3-15,-5-1 0 16,1 0-2-16,-1-2 2 15,-11 6-1-15,16-12 0 16,-16 12 3-16,5-13 5 16,-5 13 5-16,-8-14 6 15,8 14 6-15,-18-13 2 16,4 8 2-16,1 0-2 16,-3 1 0-16,3 3-7 15,1 2-3-15,3 6-8 16,9-7-5-16,-18 24-2 15,13-7-2-15,2 6 0 0,3 1 2 16,3 3-2-16,2 0 5 16,6-3-5-16,-2-2 3 15,7-4-33-15,0-2-20 16,2-8-23-16,1 0-7 16,-3-12-8-16,4 1 1 15</inkml:trace>
  <inkml:trace contextRef="#ctx0" brushRef="#br0" timeOffset="256115.8198">8614 9436 51 0,'0'0'52'0,"5"23"-14"16,-2-7-11-16,5 6-1 15,-4 0-1-15,3 1-2 16,-3 0-1-16,1 3-4 16,-2-6 2-16,3-1-5 15,-4-6 16-15,-2-13-3 16,0 13-1-16,0-13 2 15,0 0 0-15,-2-15-2 0,2 2-2 16,-4-6-2-16,2 1-19 16,2-7-1-16,0 3-1 15,0 1-2 1,3-3-2-16,5 7 0 0,-1-1-1 16,2 6 0-16,4 5 0 15,-1 3 0-15,2 6-1 16,2 6 1-16,2 4 2 15,-5 5-1-15,1 2 3 16,0 5-1-16,-3-1 2 16,-2 2 5-16,-2-2 9 15,-2 2 0-15,-5-5 3 0,0-3-2 16,0-1 1-16,0-16 3 16,-5 19 4-1,5-19-6-15,0 0-8 16,0 0-2-16,-2-21-2 0,2 3 2 15,2-4-4-15,-2-5-7 16,3-6-7-16,3 1 1 16,1 3-3-16,4 1 3 15,-4 3-1-15,7 8 0 16,-1 7 1-16,-1 9 4 16,2 6 2-16,-3 7 1 15,-1 3 0-15,-4 9-1 16,1 0 1-16,-2 3 0 0,-3-4 1 15,0 1-2-15,-4-3-25 16,4-4-30 0,-2-1-23-16,0-16-17 15,4 18-12-15,-4-18-5 0,0 0-1 16,14-9 72-16</inkml:trace>
  <inkml:trace contextRef="#ctx0" brushRef="#br0" timeOffset="256537.7239">9106 9600 154 0,'0'0'79'0,"0"0"-14"0,14 10-18 15,-14-10 1-15,14 1-7 16,-14-1-10-16,16-6-7 16,-16 6-3-16,15-15-6 15,-15 15-8-15,16-24-6 16,-11 11-8-16,1-2 0 16,-6 0-2-16,0-1 0 15,-3 1 1-15,-5 2 0 16,0-1 0-16,-7 8 2 15,2 3 3-15,-1 3 2 16,1 6 1-16,1 5 0 16,1 6-1-16,2 6-1 15,2 5 1-15,7 5-1 0,0 0 3 16,7-2-3-16,4 2-10 16,2-6-28-16,3-2-19 15,5-10-15-15,2-3-8 16,-1-13-7-16,4-4 2 15</inkml:trace>
  <inkml:trace contextRef="#ctx0" brushRef="#br0" timeOffset="256990.8633">9320 9481 143 0,'0'0'69'0,"-11"5"-14"0,11-5-25 15,-4 21-14-15,6-5-10 16,3 3-2-16,-1 5 3 16,0 4 10-16,4-2-4 15,-2 2 4-15,-1-5-4 16,0-1 5-16,-3-6 13 16,-1-4 3-16,-1-12-6 15,0 0-6-15,0 0 0 16,0-16-4-16,0-2 3 15,0-4-5-15,0-4-19 16,3-3-17-16,-1 0-2 16,3 0-5-16,1 3 4 0,4 4-1 15,-2 8 1-15,5 6-1 16,-2 7 7-16,2 5 12 16,3 7 4-16,-4 5 1 15,2 3-1 1,-3 2 1-16,-2 4-2 0,0 0 4 15,-2 0-3-15,-4-3 3 16,-1-1-20-16,-1-3-14 16,-4-3-22-16,3-1-10 15,0-14-8-15,0 0-5 16,0 0-1-16</inkml:trace>
  <inkml:trace contextRef="#ctx0" brushRef="#br0" timeOffset="257256.5597">9665 9331 282 0,'-11'11'89'0,"8"3"-15"15,3 5-34-15,3 2-13 16,0 5-12-16,5 2-9 15,3 3-1-15,-2 0-4 16,2-2-1-16,-3 4-8 16,-2-3-23-16,-1-4-27 0,-3-2-15 15,-2-7-14 1,0-2-12-16,0-15-7 16,0 0 30-16</inkml:trace>
  <inkml:trace contextRef="#ctx0" brushRef="#br0" timeOffset="257459.6423">9530 9520 300 0,'0'0'133'16,"0"0"-16"-16,11-6-32 16,3 4-26-16,6 0-16 15,1-1-16-15,2-2-18 0,7 0-55 16,-3 0-51-1,1-1-18-15,-1 0-19 16,-4-4 0-16,-3 4-5 16</inkml:trace>
  <inkml:trace contextRef="#ctx0" brushRef="#br0" timeOffset="258365.9396">10034 9540 293 0,'0'0'109'16,"0"0"-16"-16,0 0-38 15,0 0-15-15,0 0-13 16,0 0-8-16,0 0-11 16,7 22-5-16,2-5-4 15,2 2 3-15,0 2-4 16,1 1 2-16,2-3-1 16,-3 1 1-16,-1-6 0 0,1 0 1 15,-11-14 0-15,13 12 0 16,-13-12 0-16,0 0 0 15,10-9 0 1,-8-2-2-16,-1-3 3 16,4-3 0-16,-2-5-1 0,2 1 0 15,-3-3 1-15,2 1-3 16,-2 3 4-16,3 3-2 16,0 5-1-16,-5 12-1 15,4-14 1-15,-4 14 0 16,0 0-1-16,18 7 0 15,-18-7 0-15,23 18 0 16,-9-5-2-16,1 1 2 0,1 3-2 16,1-3 1-1,-1 2-1-15,-2-3 2 16,-3 0-1-16,-11-13 1 16,16 17 1-16,-16-17-1 0,0 0 2 15,12 7 0-15,-12-7 0 16,0 0-2-16,3-16 1 15,-3 16-8-15,0-22-18 16,0 9-25-16,-6-4-15 16,6 1-23-16,0-2-3 15,0 6-9-15,6-3-4 16,2 4 3-16</inkml:trace>
  <inkml:trace contextRef="#ctx0" brushRef="#br0" timeOffset="258709.705">10581 9469 135 0,'0'0'71'0,"-10"16"-11"15,7-4-21-15,-2 0-5 16,0 4-11-16,3-1-9 16,2 5-14-16,0-3 0 0,4 3-12 15,1-3-7-15,0-1-18 16,1-2-9-16,-6-14-21 15,3 21-7-15,-3-21-5 16,0 0 38-16,11-15 41 16</inkml:trace>
  <inkml:trace contextRef="#ctx0" brushRef="#br0" timeOffset="258975.3638">10704 9358 321 0,'0'0'108'0,"11"16"-23"0,-3-1-35 16,0 4-20-16,2 4-7 16,1 2-9-16,0 3-3 15,-1-2-10-15,1 2-1 16,-4-2-20-16,-4-4-8 15,-2-4-22-15,1-3-17 16,-2-15-30-16,-3 17-6 16,3-17-11-16,0 0 3 15,-15-14 59-15</inkml:trace>
  <inkml:trace contextRef="#ctx0" brushRef="#br0" timeOffset="259162.8601">10657 9499 176 0,'-7'16'84'15,"7"-16"-16"-15,13 6-29 16,-13-6-12-16,26 5-7 16,-8-5-22-16,4 0-29 15,-1-5-26-15,-1-2-10 16,4 1-12-16,-5-6-2 15,-1 2-3-15</inkml:trace>
  <inkml:trace contextRef="#ctx0" brushRef="#br0" timeOffset="259584.8124">10850 9397 193 0,'0'0'67'0,"0"0"-10"16,-6 17-10-16,8-2-5 15,2 4-8-15,1 4-6 16,-1 3-9-16,5 2-1 16,1-2-7-16,1-1 1 15,0-2-5-15,-4-6 0 16,0-3 7-16,-7-14 6 0,14 13 2 16,-14-13-2-1,0 0 6-15,6-16-4 16,-4-2 3-16,1 0-8 15,4-5-19-15,-1-3-13 0,9 2 1 16,-7-1-5-16,8 7 0 16,0 2-2-16,-2 10 1 15,0 4 3-15,0 7 11 16,-3 6 4-16,-6 3 1 16,1 4 2-16,-1 3-6 15,-3 0 6-15,3-3-7 16,-3-1-19-16,2-2-35 15,-4-3-28-15,0-12-3 16,0 0 1-16,0 0 5 16,0 0-9-16</inkml:trace>
  <inkml:trace contextRef="#ctx0" brushRef="#br0" timeOffset="259881.6651">10413 9330 423 0,'-12'3'125'0,"1"-1"-5"16,11-2-50-16,-19 0-63 16,19 0-59-16,0 0-52 15,0 0-25-15,10 12-6 16,-10-12-7-16,16 12-2 16</inkml:trace>
  <inkml:trace contextRef="#ctx0" brushRef="#br0" timeOffset="269359.6642">8584 10015 66 0,'0'0'83'0,"0"0"0"16,14 0-36-16,-14 0-7 15,23-3 2-15,-10 0-4 16,6 0-2-16,-1-5-7 15,4 2-8-15,-1-3-4 16,2 1-4-16,0 0-6 16,-1 3-3-16,1 0-3 15,-2 5 0-15,-3 3-1 16,-2 1-1-16,-2 4 2 16,-14-8-1-16,20 18 2 15,-20-18 1-15,7 18 1 16,-7-18 2-16,-7 14 0 0,7-14 2 15,-7 13-2-15,7-13 1 16,-13 15-2-16,13-4 0 16,-5 3-2-16,7 8 1 15,3 4-1-15,4 3 10 16,0 6 13-16,0 5-3 16,4 0 4-16,-3-1-3 15,-1-5 4-15,3 2-4 16,-6-9 4-16,1-1-15 15,-4-7-9-15,0-6-14 16,2-1-51-16,-5-12-39 16,0 0-24-16,0 0-11 15,0 0-5-15,19-28 0 0</inkml:trace>
  <inkml:trace contextRef="#ctx0" brushRef="#br0" timeOffset="269859.6557">9097 10033 227 0,'0'0'116'15,"-18"-4"-16"-15,18 4-27 16,-16 7-14-16,16-7-14 16,-14 21-18-1,10-4-11-15,4 1-7 0,0 4-1 16,2 2-1-16,3 1 2 16,3 0 0-16,6-3 1 15,-1-4 1-15,6-2 1 16,-1-5-1-16,5-7-1 15,3-5-2-15,-4-5-1 16,1-9-2-16,0-2-1 16,-3-6 1-16,-6-3-3 0,-3-2 1 15,-8-2-1-15,-8 2 1 16,-6 1-1-16,-5 3 0 16,-2 3 0-1,-8 4-1-15,2 12 0 16,0 5-2-16,-2 10-2 0,7 8-31 15,1 4-22-15,8 6-24 16,4 1-25-16,10-2-11 16,3 0-16-16,6-7 1 15,3-2-1-15</inkml:trace>
  <inkml:trace contextRef="#ctx0" brushRef="#br0" timeOffset="270312.8068">9192 10281 241 0,'0'0'90'0,"-18"11"-25"16,18-11-22-16,-13 17-17 16,6-4-12-16,5 2-8 0,0 3 4 15,2 2-2 1,2 3 4-16,0-1-1 16,7-3 5-16,2-1 2 15,6-3 1-15,5-7 1 0,1-5-5 16,6-8-3-16,3-6-3 15,0-6 0-15,-2-7-3 16,2-3 1-16,-9-1-6 16,-3-3 3-16,-10 1-5 15,-5 2 4-15,-13 1-3 16,-5 5 2-16,-8 5-4 16,-5 5-22-16,0 8-20 15,-4 6-24-15,2 6-22 16,4 8-18-16,3 5-11 15,10 7-3-15,4-3 34 16</inkml:trace>
  <inkml:trace contextRef="#ctx0" brushRef="#br0" timeOffset="272687.95">8666 10852 390 0,'0'0'135'0,"-16"-15"-26"15,16 15-27-15,-18-7-24 16,18 7-24-16,-13 6-13 0,13-6-12 16,-8 16-5-16,8-3-3 15,3 5-1-15,2 4-1 16,1 4 7-16,1 5-1 15,2 3-3-15,-2 1 2 16,0 0-2-16,-1-2 2 16,-1-2-3-16,-2-3 3 15,-1-2-6-15,2-10 3 16,-4-3 2-16,0-13 1 16,0 14-23-16,0-14-35 15,0 0-25-15,0 0-31 16,2-16-11-16,-2 1-16 15,-2-2 0-15,-2-4-1 0</inkml:trace>
  <inkml:trace contextRef="#ctx0" brushRef="#br0" timeOffset="273031.7163">8598 10880 142 0,'0'-13'94'0,"0"0"-4"16,0 2-17-16,0 11-7 15,7-21-11-15,-7 21-8 16,11-17-13-16,-2 10-9 16,5 0-12-16,3 4-7 15,2 2-3-15,2 2-3 16,2 3-1-16,-3 5 0 0,1 0 0 16,-1 6-1-16,-6 1 1 15,-5 1 1-15,-4 2-2 16,-5 1 2-16,-5-2 0 15,-4 1 0-15,-3-2 1 16,-4-2 0-16,0-4-2 16,1-4-13-16,1-3-16 15,1-5-18-15,1-2-18 16,12 3-23-16,-9-14-11 16,9 14-12-16,4-20 2 15,5 13 39-15</inkml:trace>
  <inkml:trace contextRef="#ctx0" brushRef="#br0" timeOffset="273453.5994">8887 10809 97 0,'0'0'74'0,"0"0"0"16,-5 20-29-16,5-8-13 15,5 4-4-15,5 3 5 0,1 0-5 16,0 6-2-16,1 0-1 16,1 1 0-1,-2-3 3-15,-1-1 3 16,-4-3 5-16,2-3 7 0,-8-16 6 15,2 14 1-15,-2-14-1 16,0 0-3-16,-7-16-4 16,4 4-3-16,-2-8-10 15,4 1-13-15,-1-3-14 16,2-3-12-16,0 1-25 16,3 1-15-16,7 2-18 15,-2 2-23-15,3 5-21 16,2 1-19-16,3 3-10 0,0 7 1 15,-3-2 23 1,8 7 66-16</inkml:trace>
  <inkml:trace contextRef="#ctx0" brushRef="#br0" timeOffset="273891.1071">9200 10844 153 0,'0'0'89'16,"-19"3"-16"-16,19-3-23 16,-13 12-8-16,13-12-9 15,-7 22-9-15,7-5-7 16,4 1-6-16,4 3-2 0,3 2-2 15,7-2-4-15,0-1 1 16,3-1-1-16,1-6 2 16,1-7-4-16,-2-3 0 15,-3-7-1-15,-2-8 0 16,-5-3 3-16,-4-6-3 16,-3-1 5-16,-1-6-2 15,-7 2 6-15,-1-6-2 16,-5 4 1-16,-3 0-1 15,-3 1-2-15,-2 9 0 16,-1 6-9-16,1 11-15 16,-3 6-16-16,8 7-25 15,2 11-25-15,6 1-14 0,7 7-5 16,6-7 3-16,8 0 32 16</inkml:trace>
  <inkml:trace contextRef="#ctx0" brushRef="#br0" timeOffset="274219.2502">9475 10630 126 0,'0'14'76'16,"3"4"-11"-16,3 7-27 15,4 8-2-15,3 2-2 16,-3 7-7-16,3 0-2 16,1 2-4-16,-3 1-9 15,-4-5-4-15,0-5-4 16,-1-5-23-16,-1-9-25 15,-2-2-19-15,-3-19-12 16,-3 15-16-16,3-15 0 16,-7-20 3-16</inkml:trace>
  <inkml:trace contextRef="#ctx0" brushRef="#br0" timeOffset="274422.3836">9381 10847 256 0,'0'0'97'16,"0"0"-21"-16,13-5-28 15,0 4-20-15,3-1-33 16,7 1-34-16,-1 1-23 16,1-2-18-16,3 4-12 15,-4-5-2-15,1 4-3 0,-5-4 62 16</inkml:trace>
  <inkml:trace contextRef="#ctx0" brushRef="#br0" timeOffset="274813.0286">9676 10835 205 0,'0'0'81'15,"-19"3"-4"-15,19-3-16 16,-13 5-9-16,13-5-11 15,-14 14-10-15,14-14-8 16,-7 21-7-16,6-7-6 16,2 2-2-16,4 2 2 0,5 1-5 15,3 4 3 1,3-1-3-16,2-1 3 16,6-1-4-16,-2-6 1 15,3-5-3-15,-3-4-3 0,-1-9-8 16,0-3-10-16,-1-9 0 15,-6-4-3-15,-3 0 1 16,-4-2 0-16,-4 1 1 16,-6-1 0-16,-8 0 10 15,-4 4 7-15,-2 1-8 16,-6 4-10-16,0 4-12 16,-1 3-8-16,0 6-17 15,4 5-16-15,4 5-13 16,5 0-1-16,6 6 15 15,0-2 73-15</inkml:trace>
  <inkml:trace contextRef="#ctx0" brushRef="#br0" timeOffset="275328.6863">9867 10781 216 0,'0'0'89'16,"0"0"-1"-16,0 17-39 16,8-2-10-16,0 2-8 15,2 7-5-15,3 2-1 0,1 0 1 16,-1 2 0-16,-1-1-5 15,-3-4-5-15,-2-6-8 16,-2-2 29-16,-5-15 10 16,9 11 2-16,-9-11-3 15,0 0-4-15,0-18 4 16,-3-2-3-16,3 1 1 16,0-8-35-16,-2-5-9 15,4-1-2-15,1-2 1 16,6 3 1-16,-3 2-2 15,8 8 1-15,1 6-1 16,0 8 1-16,5 9-1 16,1 10 0-16,-1 7 2 0,1 7-2 15,2 3 2-15,-3 4-1 16,-2 1 1-16,-4 4 2 16,-2-4 0-1,-4-2-3-15,-5-5-48 0,2-2-31 16,-5-9-35-16,0-15-22 15,0 11-16-15,0-11 0 16,5-26-2-16,1 2 3 16</inkml:trace>
  <inkml:trace contextRef="#ctx0" brushRef="#br0" timeOffset="275781.8285">10363 10737 359 0,'-12'5'117'0,"-2"-2"-3"15,3-1-47-15,1 4-22 16,-1-1-21-16,11-5-14 16,-20 17-9-16,12-5-1 15,0 2 0-15,3-1 1 16,-1 0-1-16,6 1-1 15,0-2 2-15,0-12 0 16,13 17-1-16,1-12 0 0,1-2 0 16,6 1-1-1,4 0 0-15,3-2 1 16,1 3-1-16,0 1 0 16,-1 3 1-16,-1 3 0 0,-6 1 0 15,-5 2 2-15,-4 4 2 16,-6 2-1-16,-6 0 4 15,-2-1-2-15,-9 0 3 16,0-3-1-16,-5-5 2 16,-2-1-3-16,-1-7-25 15,-1-6-35-15,1 0-38 16,3-3-18-16,7-3-11 16,9 8-8-16,-14-25-6 15,14 25 10-15</inkml:trace>
  <inkml:trace contextRef="#ctx0" brushRef="#br0" timeOffset="292143.6074">11536 10861 159 0,'0'0'118'0,"-17"-11"-10"16,17 11-23-16,-21-9-10 0,21 9-9 15,-16-11-13-15,16 11-8 16,-18-6-11-16,18 6-10 15,-19 5-9-15,19-5-7 16,-20 12-7-16,9-3-2 16,1 5 0-16,1-1-1 15,2 3-1-15,2 1 2 16,1 0 1-16,4 0-2 16,4 4 3-16,3-2-1 15,2 1 0-15,3-1 1 16,2-2 1-16,4 2 0 15,0-4-2-15,0 2 2 16,3 2-5-16,-1-4-5 0,-4 6-5 16,-4 0 0-16,-1 6-1 15,-9-1-1-15,-2 4 0 16,-5-2 1-16,-3 0 2 16,-4-6 7-16,-4-1 4 15,0-5 1-15,-4-6-1 16,0-4 1-16,-1-7-1 15,3-4 0-15,-1-4-1 16,3-8-1-16,5-4-3 16,2-1-17-16,4-2-26 15,4 4-30-15,1-1-26 16,3 7-9-16,2 0-3 16,-5 14 1-16,14-5 58 0</inkml:trace>
  <inkml:trace contextRef="#ctx0" brushRef="#br0" timeOffset="292518.6358">11548 11101 263 0,'0'0'120'0,"0"0"-4"16,0 0-42-16,0 0-22 0,-5 12-21 15,12-1-13-15,-1 6-12 16,4 3-5-16,1 7-1 15,-1-3 0-15,1 4-17 16,0-3-12-16,-4 1-15 16,-1-7-12-16,2 0-15 15,-4-5-16-15,-4-14-13 16,0 0-5-16,0 0 15 16,14-6 13-16</inkml:trace>
  <inkml:trace contextRef="#ctx0" brushRef="#br0" timeOffset="292768.6494">11689 11128 178 0,'0'0'76'16,"-4"12"-7"-16,1 0-19 16,3 5-13-16,-5 6-12 15,3 8-8-15,2 2-4 16,-1 2-6-16,-4 3-1 15,5 2-1-15,-3-2-1 16,-2-3-5-16,3-3-17 16,-2-7-15-16,4-5-24 15,-5-8-13-15,5-12-10 16,0 0-1-16,0 0-1 0,3-31 18 16</inkml:trace>
  <inkml:trace contextRef="#ctx0" brushRef="#br0" timeOffset="293487.4276">11761 11134 126 0,'0'0'58'16,"-6"12"-6"-16,4 0-24 15,4-1-12-15,-2 8-5 0,3 0-1 16,3 5 5-16,-1 2 4 16,-3 2 4-16,3 0 1 15,1-1 2-15,-3-2-2 16,-1-3 1-16,1-5 5 16,-3-6-3-16,0-11-7 15,0 0-3-15,0 0-3 16,0-11 0-16,-3-5-1 15,3-4-1-15,-2-3-10 16,-3-7-2-16,1-1-1 16,4-1 0-16,-2 4-1 15,5-1 0-15,2 7 1 16,3 5 1-16,-8 17-1 0,18-12 0 16,-7 15 0-16,0 8 0 15,1 3 2-15,-1 3-1 16,0 2 1-1,-1 3-1-15,-2 1 1 0,0 3 1 16,-1-3 1-16,-1 4 0 16,-4-5-1-16,1 0 1 15,-3-4 0-15,-3-4 2 16,3-14-1-16,-4 11 2 16,4-11-4-16,-4-14 2 15,1-2-1-15,3-7 0 16,0-4-1-16,0-5-1 15,3-2-1-15,1 1-1 0,3 4 0 16,-2 1 0-16,3 6 1 16,0 7-2-1,-8 15 0-15,18-11 1 16,-18 11 1-16,18 14 0 0,-12 1 1 16,4 4-1-16,-4 4 1 15,-1 2-1-15,2-1 2 16,-3 4-14-16,-4-5-15 15,3-1-19-15,-1-1-20 16,-2-5-23-16,5-3-3 16,-5-13 0-16,2 12-2 15,-2-12 11-15</inkml:trace>
  <inkml:trace contextRef="#ctx0" brushRef="#br0" timeOffset="293987.4767">12113 10921 265 0,'-11'4'94'16,"6"8"4"-16,3 10-28 15,2 3-14-15,0 7-15 16,2 3-10-16,3 4-11 0,1 3-7 15,1 1-5 1,-2 1-2-16,4-2-4 16,-4-3 1-16,1-3-1 15,1-4 0-15,-7-9 0 0,5-5 2 16,-5-8 0-16,0-10-1 16,0 0-1-16,-5-17 0 15,8-6 0-15,-3-5 0 16,2-4-1-16,4-3-2 15,-1 1 0-15,5 3 0 16,1 4 0-16,0 9-1 16,1 6 2-16,1 6-1 15,1 8 0-15,-3 7 2 16,-4 7-2-16,4 2 1 16,-6 4 1-16,2 2 1 15,-7 4-1-15,0 1 0 16,-2-1 0-16,-3-2 0 0,-2-2-1 15,1-5-22-15,-2-6-32 16,8-13-31-16,-11 5-16 16,11-5-5-16,-2-22-3 15,9 1-3-15,-1-6 0 16</inkml:trace>
  <inkml:trace contextRef="#ctx0" brushRef="#br0" timeOffset="294409.3477">12370 11213 275 0,'0'0'94'15,"-13"22"-1"-15,6-10-18 16,4 2-40-16,3 4-10 15,3 0-8-15,-1 2-6 16,3-1-5-16,6 1 0 16,1-1-3-16,4-3 0 15,-2-4 0-15,1-4-1 16,4-4-1-16,-3-8 0 16,-1-5 0-16,-1-6-1 15,-2-4 1-15,-1-4 0 16,-4-3 1-16,-3 0-2 15,-2-2 3-15,-2 2-1 0,-6 0 1 16,-1 1-1-16,-3 1 1 16,-1 7-2-1,-2 6-17-15,-1 7-29 0,2 7-31 16,1 9-24-16,0 7-12 16,9 7-1-16,-1 0-3 15,8 3 26-15</inkml:trace>
  <inkml:trace contextRef="#ctx0" brushRef="#br0" timeOffset="294706.292">12612 10932 266 0,'0'0'105'16,"-8"16"2"-16,8 8-50 15,1 4-28-15,4 10-4 16,-3 4-12-16,3 7-3 16,-3 2-7-16,-2 2-34 15,0-2-46-15,3-1-26 0,-6-9-5 16,3-3-2-1,-7-15-1-15,7-6 37 16</inkml:trace>
  <inkml:trace contextRef="#ctx0" brushRef="#br0" timeOffset="295706.3138">11527 11800 219 0,'0'0'95'15,"-11"-1"-1"-15,11 1-37 16,-15 0-21-16,15 0-8 16,-8 2-2-16,8-2-2 0,-14 2-1 15,14-2 2-15,-9 2-2 16,9-2-2 0,0 0-4-16,-16 9-2 15,16-9-5-15,-6 15-6 0,3-2-3 16,3 2-3-16,0 6 0 15,3 2 2-15,3 5-1 16,-1 0 0-16,2 3 2 16,2 2 0-16,-5 0-1 15,1 0 2-15,-1-4-2 16,-4-4 2-16,-2-5-2 16,2-4-8-16,0-4-24 15,0-12-20-15,0 0-22 0,0 0-27 16,-14-8-6-1,14 8-4-15,-8-26 0 16,0 7 7-16</inkml:trace>
  <inkml:trace contextRef="#ctx0" brushRef="#br0" timeOffset="295893.8048">11393 12003 315 0,'0'0'111'0,"0"0"8"15,0 0-31-15,0 0-24 16,0 0-18-16,16-7-16 0,-5 5-30 16,2 2-33-1,5 3-35-15,1-1-43 16,1-2-19-16,1 3-2 16,0-6-1-16,1 3 0 15</inkml:trace>
  <inkml:trace contextRef="#ctx0" brushRef="#br0" timeOffset="296300.066">11639 11935 342 0,'-17'7'106'0,"17"-7"-13"15,-6 20-41-15,1-6-25 16,3 7-14-16,2 2-7 0,2 1-2 16,1 4-3-16,4-1 0 15,4-2-5-15,-2-4-15 16,5-4-12-16,2-6-8 16,0-3-2-16,0-12-1 15,-3-2 3-15,1-7 4 16,-5-4 11-16,0-5 20 15,-4-3 15-15,-5 0 9 16,-3-2 5-16,-5 0 2 16,1 0-1-16,-4 7-4 15,-2 1-6-15,0 10-5 16,0 5-8-16,-1 8-18 16,2 9-26-16,3 7-29 0,4 3-17 15,3 5-5-15,0-3 0 16,9-2-2-16</inkml:trace>
  <inkml:trace contextRef="#ctx0" brushRef="#br0" timeOffset="296690.7111">11816 11912 412 0,'-6'16'139'0,"6"-16"0"15,4 20-48-15,3-3-28 16,-2 8-13 0,4 4-12-16,-2 4-13 0,-1 2-11 15,-1-1-6-15,-3 0-3 16,1-5-3-16,-3-4 2 15,0-12-3-15,0-13 0 16,0 0 0-16,0 0 1 16,-7-23-2-16,7-4 0 15,7-4 0-15,-2-6-2 16,3-3 1-16,6 1-1 16,-2 4-4-16,-1 2-45 0,5 8-43 15,-5 7-43 1,-1 7-18-16,0 5-1 15,3 4-5-15,-2 0-1 16</inkml:trace>
  <inkml:trace contextRef="#ctx0" brushRef="#br0" timeOffset="297612.6326">10624 12717 479 0,'0'0'146'0,"-9"-8"-11"15,9 8-58-15,-13 1-23 0,13-1-15 16,-5 14-13-16,5-1-14 16,5 6-6-16,3 9-4 15,5 6 3-15,0 9-2 16,1 5 3-16,-1 5-3 16,3 4-1-16,-4-1 1 15,1-2-1-15,-6-8-2 16,-3-7-5-16,4-7-22 15,-6-13-25-15,4-8-46 16,-6-11-31-16,0 0-9 16,8-29-3-16,-6-2 7 15,-1-4-1-15</inkml:trace>
  <inkml:trace contextRef="#ctx0" brushRef="#br0" timeOffset="297956.4658">10704 12716 317 0,'-20'3'91'15,"20"-3"0"-15,-11 6-34 16,11-6-10-16,0 0-10 16,0 0-6-16,0 0-8 15,19-8-3-15,-7 8-5 16,2 0-1-16,2 4-3 15,0 3-7-15,-3 1-2 0,2 4 0 16,-7 1 2 0,0 8-2-16,-5-2 2 15,0 6-1-15,-6 0 0 16,-3 3-2-16,-4-1 1 0,2 0-3 16,-8-3-2-16,4-4-19 15,-2-3-22-15,6-4-25 16,8-13-29-16,-12 14-9 15,12-14-5-15,0 0 0 16,14-5-1-16,-3-5 19 16</inkml:trace>
  <inkml:trace contextRef="#ctx0" brushRef="#br0" timeOffset="298440.8027">10973 12940 469 0,'0'0'145'16,"-16"-11"-2"-16,16 11-30 15,-16-3-46-15,16 3-21 16,-11 9-17-16,6 2-18 16,5 6-11-16,0 4 0 15,0 5 0-15,5 4 0 0,1-1 0 16,4 3 0-16,4-5 0 16,1-3-6-16,4-6-8 15,-3-7-9-15,4-7-4 16,-4-11 0-16,0-6 3 15,-2-7 1-15,-1-5 0 16,-6-5 6-16,-2-2 5 16,-5-4 8-16,-5-1 8 15,-6 1 2-15,-1 5-5 16,-6 4-11-16,2 12-14 16,-2 5-26-16,2 11-24 15,2 9-24-15,3 9-12 16,6 8-10-16,3 0 2 0,7 3 5 15,1-7 17-15</inkml:trace>
  <inkml:trace contextRef="#ctx0" brushRef="#br0" timeOffset="298831.4728">11240 12709 513 0,'-12'0'152'0,"12"0"-1"16,-4 12-47-16,2-1-36 15,8 10-33-15,-6 2-35 16,5 11 0-16,0 4 0 16,3 7 0-16,-3 8 0 15,0 1 0-15,4-2 0 16,-4-1 0-16,-3-6 0 16,4-6 0-16,-3-3 0 15,-3-13-59-15,4-4-72 16,-4-19-27-16,0 12-8 0,0-12-1 15,-2-16 0-15,0-2 20 16</inkml:trace>
  <inkml:trace contextRef="#ctx0" brushRef="#br0" timeOffset="299018.9545">11235 12956 484 0,'0'0'155'16,"0"0"-12"-16,0 0-51 16,14-6-39-16,-3 2-62 15,3-1-75-15,2-1-48 0,3-1-24 16,-1 1-11 0,0 1 0-16,4 1-5 15</inkml:trace>
  <inkml:trace contextRef="#ctx0" brushRef="#br0" timeOffset="299659.6136">11637 12952 440 0,'-15'-9'145'0,"2"-2"4"16,-3-5-54-16,3 9-25 16,-6-2-22-16,6 4-19 15,-1 5-8-15,2 6-4 16,1 4-8-16,1 6-9 16,7 4 0-16,-2 5 0 15,10 8-9-15,-3-2-18 0,7 3 2 16,-2-4-7-16,9 1-15 15,-7-8-11-15,6 1-11 16,-5-12-2-16,1-5 17 16,-11-7 2-16,18-1 1 15,-18 1 7-15,14-25 25 16,-9 7 21-16,-3-6 29 16,1-3 15-16,-6-5 12 15,3 0 7-15,-2-3 6 16,-1 7 3-16,-3 3-8 15,1 8-10-15,0 3-16 16,5 14-12-16,0 0-10 16,5 15-15-16,-2 3-3 0,3 5 0 15,4 10-14-15,-2-2-41 16,4 6-41-16,-6-4-39 16,5 0-14-16,-3-7-3 15,3-7-2-15,-4-7 0 16</inkml:trace>
  <inkml:trace contextRef="#ctx0" brushRef="#br0" timeOffset="300378.398">11997 12971 383 0,'0'0'144'15,"-13"-16"8"-15,3 4-35 0,10 12-23 16,-19-24-16-16,19 24-23 15,-20-17-55-15,6 10 0 16,-2 5 0-16,3 2 0 16,0 5 0-16,-2 1 0 15,6 5 0-15,9-11-18 16,-13 24-6-16,11-11 1 16,6 2 0-16,0-2 1 15,6 1 2-15,-2-3 3 16,7-2 7-16,-2 1 8 15,3 0 4-15,0-2 4 16,-2 3-2-16,-1 0-1 16,2 1 2-16,-4 4 0 0,-3-2 3 15,2 4 0-15,-8-2 2 16,2 2-3-16,-8-2 4 16,0 1-2-16,-7-1-1 15,-2 0 0-15,-5-2-3 16,-4-2-2-16,1-1 0 15,5-5-3-15,1-2-12 16,0-6-27-16,15 2-44 0,-9-15-41 16,12 0-8-1,3-2 0-15,6-3-6 16,-1-5-3-16</inkml:trace>
  <inkml:trace contextRef="#ctx0" brushRef="#br0" timeOffset="300847.1719">12157 12907 728 0,'-7'-12'166'16,"7"12"-37"-16,0 0-129 15,-16-13 0-15,16 13 0 16,-14 8 0-16,14-8 0 0,-16 22 0 16,7-11 0-16,4 7 0 15,-4-4 0-15,9 4-63 16,-2-7-5-16,7 6 0 16,-5-17 10-16,13 21 18 15,-13-21 16-15,21 16 9 16,-10-9 20-16,2 0 4 15,2 2-2-15,1 0 5 16,-3 2-2-16,-2 2 1 16,0 0-2-16,1 2 2 15,-3 0-11-15,-2 0 2 16,-4 0 2-16,-3-2-2 16,-3 0 0-16,-2-2-7 0,5-11-7 15,-20 19-13-15,6-15-16 16,1 0-21-16,-3-4-19 15,2-2-23-15,14 2-1 16,-14-15 0-16,13 3 9 16,1-5 6-16</inkml:trace>
  <inkml:trace contextRef="#ctx0" brushRef="#br0" timeOffset="301269.0712">12391 12881 523 0,'0'0'134'16,"0"0"0"-16,0 0-41 0,-5 19-30 15,5-19-29-15,5 27-19 16,0-9-9-1,4 3-1-15,-4 6-4 16,1-1-7-16,-1 3-16 0,-3-3-22 16,0 1-28-16,-2-6-32 15,0-3-32-15,0-5-6 16,0-13-3-16,0 0 3 16,11 0 14-16</inkml:trace>
  <inkml:trace contextRef="#ctx0" brushRef="#br0" timeOffset="301800.352">12585 12923 470 0,'0'0'121'0,"-9"-6"-18"16,9 6-44-16,0 0-25 15,-11 11-10-15,11-11-10 16,0 19-5-16,2-5-5 16,0 3-1-16,2 4-2 15,3 4-3-15,4-2 1 16,-1 0-3-16,1-1-7 15,-4-5-6-15,4-3-1 0,-11-14-3 16,24 6 0-16,-24-6-1 16,20-17 2-16,-14 3 3 15,4-3 7-15,1-3 7 16,-3-2 11-16,-2 0 10 16,-6-2 14-16,5 3 13 15,-8-2 16-15,8 7 3 16,-12-1 1-16,7 17-10 15,0 0-55-15,0 0 0 16,0 0 0-16,-9 23 0 16,9-5 0-16,0 4 0 15,9 4 0-15,-7-6 0 16,12 6-65-16,-2-8-78 0,1-1-18 16,1-6 0-16,-1-4-4 15,-13-7 0-15,21-4 41 16</inkml:trace>
  <inkml:trace contextRef="#ctx0" brushRef="#br0" timeOffset="302441.0045">12870 12894 484 0,'0'0'135'0,"0"0"-1"15,0 0-39-15,-11 10-35 0,11-10-20 16,5 22-19-16,-2-7-10 16,2 5-7-16,0 2 1 15,1 3-3-15,-3 2-3 16,1-3 1-16,-1-2-2 16,-1-5 5-16,-2-2-4 15,0-15 5-15,0 0-4 16,0 0 4-16,0 0 3 15,-12-27-3-15,12 5 3 16,0-4-4-16,3-5 1 16,1 1-4-16,4-1 0 15,3 3 0-15,0 5 0 16,1 4 0-16,1 5 0 0,1 11 0 16,-1 5 0-16,1 5 0 15,-2 8 0-15,-6 3 0 16,6 5 0-1,-3 3 0-15,-2 1 0 0,-1 1 0 16,1-3 0-16,-4 1 0 16,3-7 0-16,-1 0 0 15,-3-6 0-15,-2-13 0 16,0 11 0-16,0-11 0 16,0-14 0-16,-2-1 0 15,2-6 0-15,0-7 0 16,5-5 0-16,0 0 0 15,3-1 0-15,3 5 0 0,1 3 0 16,2 9 0 0,-1 6 0-16,1 14 0 15,4 8 0-15,-8 8 0 16,1 8 0-16,-2 6-12 0,-2-4-44 16,2 6-29-16,-6-7-28 15,0-1-28-15,-3-10 3 16,3-2-1-16,-3-15 2 15,0 0 23-15</inkml:trace>
  <inkml:trace contextRef="#ctx0" brushRef="#br0" timeOffset="302878.5314">12278 12670 682 0,'0'0'164'16,"-15"-6"-3"-16,15 6-145 15,0 0-16-15,-8-12 0 16,8 12 0-16,0 0-50 16,10 12-126-16,-10-12-12 15,19 5-5-15,-3-5-5 16,4-5-4-16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57:42.5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6749 10922 82 0,'0'0'28'16,"0"0"-3"-16,0 0-6 0,-3-11-4 16,3 11-5-16,0 0-4 15,0 0-3-15,0 0-1 16,0 0-1-1,0 0 5-15,0 0 3 0,0 0 1 16,0 0-2-16,0 0 1 16,0 0-1-16,0 0-1 15,0 0 0-15,0 0-5 16,0 0-2-16,0 0-1 16,0 0 0-16,0 0 1 15,0 0 0-15,0 0 1 16,0 0-2-16,0 0 1 15,0 0 0-15,0 0-1 0,0 0 0 16,0 0-4-16,0 0-4 16,0 0-3-16,0 0-3 15,0 0-6 1,0 0-4-16,0 0-7 0,0 0-7 16,0 0-2-16,0 0-1 15,0 0 31-15</inkml:trace>
  <inkml:trace contextRef="#ctx0" brushRef="#br0" timeOffset="999.9929">6746 10910 87 0,'0'0'42'0,"-6"-12"2"15,6 12-7-15,0 0-4 0,0 0-6 16,0 0-3-16,0 0-7 16,0-11-3-16,0 11-4 15,0 0-3-15,0 0-4 16,0 0 0-16,0 0-3 15,0 0 2-15,0 0-1 16,3 13 1-16,-3-13 0 16,6 19 1-16,-1-6 0 15,-3 3 0-15,2 3 1 16,-2 3 1-16,1 0-1 16,-3 1 1-16,0-3 0 15,0 0 1-15,0-5 0 16,0 1 4-16,0-16 1 0,0 14-2 15,0-14 3-15,0 0-1 16,0 0 3-16,0 0 1 16,0 0-1-16,0 0-4 15,0 0-1-15,0 0-2 16,2-11 0-16,-2 0-3 16,0-1-1-16,-2-5-5 15,-1 0 1-15,1-1 0 16,-2-1 1-16,-1-2 0 15,3 1 3-15,-3 5 12 16,1-1-1-16,4 2 6 16,0 14-3-16,0-16 2 15,0 16-1-15,0 0 0 0,0 0-4 16,0 0-9-16,0 0-3 16,14 8-1-16,-14-8-1 15,13 17 0-15,-2-5 3 16,1 0-3-16,2 4 2 15,2-1 0-15,2 0 1 16,0 1-2-16,3 1 2 16,-3-2 0-16,4-2-2 15,-1-1 2-15,-5-4 1 16,2-1 5-16,-7-5 10 16,4 0 1-16,-15-2 3 15,13-3 0-15,-13 3 0 16,5-13 1-16,-7 1-5 0,-1-2-4 15,-2-1-11-15,0-5 0 16,-1-1-4-16,-1 1 0 16,1-3-4-16,1 3-24 15,5 5-36-15,0 1-41 16,5 2-17-16,-5 12-14 16,18-16 0-16,1 11-4 15,-4 0 2-15</inkml:trace>
  <inkml:trace contextRef="#ctx0" brushRef="#br0" timeOffset="1546.902">7214 10950 232 0,'-6'-17'106'16,"6"17"-9"-16,-15-16-15 16,15 16-6-16,-13-14-13 15,13 14-10-15,-16-6-16 0,16 6-10 16,-19 7-11-16,19-7-7 15,-13 23-1-15,6-3-4 16,3 4-1 0,-1 0-2-16,8 3 2 15,-1-3-3-15,9-3 2 0,2-3-4 16,3-6-18-16,3-4-14 16,-1-7-4-16,0-7 0 15,3-1-1-15,-5-9-2 16,-5 0 1-16,-1-3 1 15,-4-2 17-15,-4-4 12 16,1 1 7-16,-6 1 1 16,1 0 1-16,-2 5 4 15,-1 3-1-15,5 15 0 16,-10-13 0-16,10 13 0 16,-6 15 1-16,6 2-1 15,3 7 1-15,0 5-8 0,5 0-30 16,0 0-33-16,2-2-13 15,3-3-3-15,-2-8-5 16,7 0 2-16</inkml:trace>
  <inkml:trace contextRef="#ctx0" brushRef="#br0" timeOffset="2230.494">7421 10884 101 0,'-11'9'61'0,"11"-9"-3"16,3 15-28-16,3-3-17 16,1 4-4-16,2 3-1 15,0 4 0-15,0 3 10 0,1-2 3 16,-4-1-2-16,1-1 3 15,-2-6 6 1,-1-1 10-16,-4-15-2 16,0 0-3-16,0 0-11 0,0 0-7 15,-1-19 5-15,1 1-5 16,-3-5-7-16,1-3-9 16,-1-3-2-16,3 1 1 15,3 0-2-15,-1 6 3 16,2 5-3-16,1 6 2 15,-5 11 1-15,13-2 0 16,-13 2 1-16,18 25-1 16,-5-4 4-16,-5 5-1 0,6-1 1 15,-2 4-1 1,-1-3 0-16,0-3 1 16,-4-2 0-16,2-3 0 15,-5-6-3-15,-4-12 2 0,8 12-2 16,-8-12 2-16,0 0-1 15,3-14-4-15,-3 3 5 16,0-6-5-16,3-3 0 16,-3-3 0-16,5-2 0 15,-3 0-3-15,7 1 0 16,-2 3 3-16,2 3-5 16,0 6 4-16,2 5-1 15,2 5 1-15,0 10-1 16,-2 3 3-16,1 2 3 15,-3 4-1-15,-2 5 3 16,-3 1 0-16,1-1 0 16,-3 0-3-16,-2 0-27 0,0-3-21 15,-5-3-27-15,5 1 3 16,0-17-19-16,3 13 0 16,-3-13-2-16</inkml:trace>
  <inkml:trace contextRef="#ctx0" brushRef="#br0" timeOffset="2652.3705">7831 11026 82 0,'0'0'56'0,"16"8"-5"15,-16-8-24-15,21-3-11 16,-3-4 0-16,-4-2-12 16,2-3-1-16,-7-3-7 15,2 2 4-15,-6-3-3 16,3-1 7-16,-8 2 8 16,0 2 8-16,-5 2 4 15,5 11 1-15,-16-15 1 16,4 15 8-16,-4 4 7 15,0 7 0-15,0 5-1 16,3 4-7-16,-1 3 3 16,7 8-2-16,1-4 1 0,6 2-9 15,8-6-6-15,6-4-4 16,4-3-8-16,3-4-33 16,6-6-54-1,-2-2-22-15,2-8-17 0,1 2-1 16,-10-6-7-16,3 1 1 15</inkml:trace>
  <inkml:trace contextRef="#ctx0" brushRef="#br0" timeOffset="3605.5555">6161 11594 396 0,'0'0'126'15,"-5"-13"-8"-15,5 13-38 16,0 0-18-16,0 0-23 16,-11 15-16-16,8-2-11 0,1 2-8 15,2 6 5-15,0 6-7 16,0 0 6-16,5 1-7 15,4-3 6-15,2 0-6 16,3-3 4-16,2-5-7 16,2-6-3-16,-2-8 0 15,5-3 0-15,-3-7 1 16,-2-2 0-16,-3-9 1 16,-3-1-6-16,-1-4 8 15,-5-4-5-15,-1 1 7 16,-8 1-6-16,-4 0 6 15,-3 3-5-15,-6 3 5 16,0 7 1-16,-7 3 0 0,2 6-1 16,1 4-8-16,1 7-33 15,3 4-35-15,5 4-33 16,8 4-24 0,2-2 1-16,11-3-6 0,5-3 2 15</inkml:trace>
  <inkml:trace contextRef="#ctx0" brushRef="#br0" timeOffset="3980.5563">6457 11452 232 0,'0'0'97'0,"-18"-6"-2"15,18 6-34 1,-19 8-30-16,11 3-10 0,-2 6-10 16,2 4-8-16,3 6-2 15,-4 2-1-15,2 6 0 16,2 4 5-16,-1 0-4 16,3 0 3-16,6-3-3 15,-2-2 4-15,4-1-3 16,0-3 4-16,3-7-1 15,0-5-4-15,-1-3 1 0,-3-3 0 16,-4-12 1-16,7 18-12 16,-7-18-33-1,0 0-32-15,0 0-16 16,0 0-3-16,0 0-2 0,-2-23-3 16,-3 11 11-16</inkml:trace>
  <inkml:trace contextRef="#ctx0" brushRef="#br0" timeOffset="4136.8681">6341 11739 266 0,'18'-12'81'0,"-18"12"-28"16,25-11-82-16,-7 10-38 15,0-7-16 1,6 3-6-16,-1-6-7 15</inkml:trace>
  <inkml:trace contextRef="#ctx0" brushRef="#br0" timeOffset="5746.2734">6706 11754 176 0,'0'0'81'0,"-12"1"-9"16,12-1-24-16,0 0-7 16,0 0-6-16,-4 13-7 15,4-13-7-15,4 12-2 16,-4-12-10-16,13 8-4 16,-13-8-2-16,23 3-1 15,-10-4 0-15,0-3-1 16,1-2 0-16,-1-1-1 0,-13 7 1 15,18-19-1-15,-10 8 0 16,-8-2-2-16,0 2-3 16,0-1 3-16,0 12-3 15,-13-20 4-15,13 20-4 16,-15-15 4-16,15 15-5 16,-21-4 6-16,21 4 6 15,-20 10-5-15,10 1 5 16,2 8-3-16,-4 2 3 15,3 4-2-15,2 2 3 16,1 3-3-16,6-4-3 16,6 1 3-16,6-7-4 15,4-6 0-15,6-3-4 0,4-9-17 16,3-4-23-16,-1-6-25 16,-1-6-14-16,-2-1-4 15,-5-7-2-15,1 1 0 16</inkml:trace>
  <inkml:trace contextRef="#ctx0" brushRef="#br0" timeOffset="6043.2208">6849 11559 229 0,'12'-4'71'15,"-12"4"-14"-15,9 20-28 16,-2 0-11-16,-1 6-5 16,6 4-7-1,4 4 2-15,-2 2-3 0,4-1 1 16,-2-5-3-16,-3 0 2 16,3-6-3-16,-4-7-10 15,-3-2-16-15,-4-3-22 16,-5-12-16-16,5 12-13 15,-5-12-1-15,0 0-3 16,0 0 0-16</inkml:trace>
  <inkml:trace contextRef="#ctx0" brushRef="#br0" timeOffset="6433.806">7064 11761 163 0,'0'0'68'0,"0"0"-5"16,5 14-25-16,-5-14-19 15,15 4-7-15,-1-6-4 16,4-2-5-16,-2-2-4 16,0-1-4-16,-3-6-5 15,-3 1-4-15,-1-1 2 0,-7 1-1 16,-2-2 1-16,-5 1 0 15,-3 2 2 1,-5-1 6-16,2 2 10 16,-4 3 5-16,-1 2-1 0,0 4 0 15,2 3 3-15,2 8 8 16,-1 3-1-16,7 8 1 16,-2 3-6-16,8 5 1 15,3 2-2-15,5-2 2 16,5 0-3-16,6-6-13 15,2-3-26-15,4-10-35 16,5-3-11-16,-5-9-8 16,5-3 0-16,-6-10-3 15</inkml:trace>
  <inkml:trace contextRef="#ctx0" brushRef="#br0" timeOffset="7105.7166">7300 11644 127 0,'0'0'61'15,"-11"24"3"-15,11-8-27 16,7 4-14-16,-3-2-5 16,6 4 0-16,1-2-2 15,3 1 1-15,-7-1-1 16,4-6-2-16,-6 0 3 15,-5-14 9-15,6 17 6 16,-6-17 0-16,0 0-2 16,0 0 0-16,-11-14-1 0,6 0-2 15,1-6-7-15,0-5-16 16,1-3-3-16,6 0-8 16,-1-2 2-16,0 6-4 15,5 2 5-15,0 8-4 16,-7 14 5-16,22-7 2 15,-8 12 1-15,5 5 5 16,-3 5-5-16,6 4 6 16,-4 7-5-16,3-1 5 15,-5 3-3-15,-3 0 2 16,-1-1-1-16,-6 0-1 16,-1-5 0-16,-2-6 11 15,-1-4 3-15,-2-12 0 0,0 0-1 16,0 0 0-16,0 0-2 15,-5-26 0-15,5 10-3 16,3-3-25-16,-1-5-7 16,0-1-7-16,7 1 2 15,1 0-2-15,1 2 3 16,2 3-4-16,1 6 6 16,-2 6 11-16,1 5 8 15,-2 10 6-15,-1 5-2 16,-1 5 3-16,-5 7-2 15,5-1 3-15,-4 0-3 16,2 2 3-16,-1-2-17 16,-1-4-30-16,2-4-28 0,-7-16-11 15,9 15-12-15,-9-15-2 16,0 0 0 0,16-15 10-16</inkml:trace>
  <inkml:trace contextRef="#ctx0" brushRef="#br0" timeOffset="7480.7625">7791 11813 172 0,'0'0'65'15,"0"0"-9"-15,11 3-30 16,0-10-11-16,4-2-2 15,-2-5-4-15,-7-3-4 16,9-1-7 0,-9-1 1-16,1-1-1 0,-7 1 3 15,-5 2 1-15,1 0 2 16,-7 3 0-16,-3 7 1 16,1 4 1-16,-2 3 0 15,-1 8 3-15,3 4-2 16,-1 6 7-16,3 5-2 15,4 5 3-15,2 4-2 16,3-2 3-16,4 2-4 0,10-6-5 16,2-1-24-1,7-7-30-15,1-4-19 16,3-11-12-16,2-1-4 16,-1-11-3-16,0 2 1 0</inkml:trace>
  <inkml:trace contextRef="#ctx0" brushRef="#br0" timeOffset="7902.6358">7934 11678 165 0,'-14'-10'76'0,"14"10"-18"16,0 11-17-16,5 3-9 15,-2 4-4-15,5 3-4 16,2 2 1-16,-1 5-9 15,-2-3-5-15,2 1-3 16,-2-4-1-16,-1-5 3 0,1-5 11 16,-7-12 0-16,0 0-2 15,0 0-1-15,11 0-1 16,-8-13 0-16,2-2-2 16,-5-7-20-16,7-5-23 15,-3-1-8-15,3-1 1 16,1 4-1-16,0 1 1 15,3 10 1-15,-1 2 3 16,3 12 20-16,-13 0 16 16,18 22 9-16,-9-1 0 15,3 3 2-15,-3 2-2 16,-2 2 1-16,4 0-2 16,-4-3-8-16,-1-5-24 0,4-3-25 15,1-3-20-15,-11-14-10 16,13 10-5-16,-13-10-3 15,19-14 3-15</inkml:trace>
  <inkml:trace contextRef="#ctx0" brushRef="#br0" timeOffset="8137.048">8212 11554 232 0,'-2'15'88'0,"4"11"3"16,3 2-29-16,-2 4-9 0,3 6-12 16,1-3-7-16,3 3-5 15,1-1-5-15,-3-3-23 16,0-6-31-16,3-2-29 16,-9-5-33-16,0-4-12 15,-2-17-6-15,-4 17-1 16,4-17 1-16</inkml:trace>
  <inkml:trace contextRef="#ctx0" brushRef="#br0" timeOffset="8324.5613">8104 11702 370 0,'13'11'98'16,"0"-12"-25"-16,8 0-54 15,4-2-27-15,5 2-39 16,2 1-39-16,-3-5-18 16,3 5-3-16,-9-6-2 15,4 6 11-15</inkml:trace>
  <inkml:trace contextRef="#ctx0" brushRef="#br0" timeOffset="10355.89">5844 12355 116 0,'0'0'67'16,"0"0"-8"-16,-14-1-17 15,14 1-9-15,0 0-6 0,7 12-5 16,-7-12-4-16,7 23-3 15,2-6 2-15,-2 1-5 16,4 3 0-16,-3 2-7 16,3-2 2-16,-3-1 8 15,-1 0 8-15,-2-7-2 16,-5-13 9-16,5 16 9 16,-5-16-3-16,0 0 2 15,0 0-2-15,6-12-12 16,-3 1-4-16,-3-3-3 15,2-3-10-15,1-3-6 16,-3-2-6-16,2 2 2 16,2 0-3-16,-2 3 2 0,3 2-1 15,-3 3 1-15,-2 12-2 16,14-10 5-16,-14 10 1 16,13 11 2-16,-3 1 3 15,1 7-3-15,-2 0 2 16,3 3-4-16,-1 1 4 15,2 0-5-15,-1 0 6 16,4-4-5-16,-5-2 0 16,3-5 0-16,-5-5 1 15,-9-7 2-15,21 4 0 16,-21-4 0-16,11-15-2 16,-11 3 1-16,3-1 0 15,-6-5 1-15,1-3-6 0,-1 0 1 16,-3-3-4-1,1 2-6-15,3 3-15 16,-1 2-16-16,3 4-24 16,0 13-18-16,0-17-4 0,0 17 2 15,11-5-6-15,2 3 9 16,3 0 3-16,-3-4 14 16,10 4 50-16</inkml:trace>
  <inkml:trace contextRef="#ctx0" brushRef="#br0" timeOffset="10746.5533">6309 12361 196 0,'0'0'52'0,"-4"11"-6"0,4 0-21 15,2 2-4 1,0 3-8-16,2 2 0 15,-1 4-9-15,4 1 2 16,-2-1-6-16,-2 0 5 0,2-6-5 16,0-3-7-16,-5-13-19 15,6 17-12-15,-6-17-10 16,0 0-6-16,0 0-3 16,15-16 0-16,-9 1-3 15</inkml:trace>
  <inkml:trace contextRef="#ctx0" brushRef="#br0" timeOffset="11012.1978">6394 12232 196 0,'0'0'74'16,"0"0"0"-16,0 0-18 0,0 0-15 15,11 17-15-15,-4 0-8 16,4 2-7-16,-4 3-5 15,4 6-2-15,-2 0 2 16,-2 1-4-16,0 2 3 16,0-3-5-16,-3 0-9 15,-1-6-17-15,2-3-10 16,-5-7-20-16,0-12-8 16,0 0-13-16,0 0 1 15,0 0-2-15,0 0 14 16,-3-24 32-16</inkml:trace>
  <inkml:trace contextRef="#ctx0" brushRef="#br0" timeOffset="11574.7204">6381 12374 218 0,'0'0'70'0,"0"0"0"0,5 15-22 15,-5-15-24-15,19 14-14 16,-6-7-17-16,0-1-12 15,5-5-5-15,0-4-5 16,1 0-1-16,0-8-6 16,1-3-1-16,-4-3 4 15,0 0 14-15,-2-1 5 16,-2 0 10-16,-6 1 8 16,-4 1 9-16,-2 4 12 0,-2 1 3 15,2 11-1-15,0 0 2 16,0 0-1-16,0 0-5 15,0 0-4 1,-6 17-5-16,8 1 0 0,7 4 1 16,2 5 2-16,1 3 1 15,-1 1-1-15,0 0 2 16,-1-3-3-16,1-2 1 16,-4-5-8-16,-1-3 8 15,-6-18 13-15,7 14 1 16,-7-14 1-16,0 0-1 15,0 0-1-15,-7-20 0 16,7 6-11-16,0-6-25 0,5-3-22 16,0-2-6-1,6 1 2-15,1 1-2 16,2 4 2-16,-1 4-2 16,3 6 12-16,-3 8 14 0,2 9 8 15,-4 3 4-15,2 6-6 16,-3 4-13-16,-4 1-25 15,1 2-12-15,-3-3-8 16,1-2-10-16,-5-6-7 16,0-13 0-16,-2 12 0 15,2-12 15-15</inkml:trace>
  <inkml:trace contextRef="#ctx0" brushRef="#br0" timeOffset="11824.7077">6223 12244 157 0,'-16'2'26'0,"16"-2"-14"16,0 0-32-16,0 0-25 16,0 0-8-16,24-3-3 15,-13-1 36-15</inkml:trace>
  <inkml:trace contextRef="#ctx0" brushRef="#br0" timeOffset="12637.2528">7221 12361 193 0,'0'0'73'15,"-21"-17"2"-15,8 8-19 16,0 1-20-16,-2 0-11 16,1 4-7-16,1 1-5 15,0 4-5-15,0 4-4 16,13-5-1-16,-15 25-1 16,8-4 3-16,3 1-3 15,4 3 3-15,2 0-3 16,4-3 4-16,1-2-4 15,7-2 2-15,2-10-5 0,0-3 1 16,4-5-15-16,-1-5-3 16,-1-2-1-1,-2-4 0-15,-6 0 1 16,1-3-4-16,-7-3 13 0,0 0 3 16,-4-2 20-16,-4 1 8 15,0 1 7-15,-1 4-3 16,2 2 1-16,3 11 2 15,0 0-9-15,-11-3-6 16,14 14-3-16,2 3-5 16,3 4-4-16,2 3-12 15,3-2-15-15,1 2-17 0,2-4-19 16,-1-1-8-16,1-10-15 16,0 0 1-1,-2-10-4-15,4-1 13 16,-3-8 11-16</inkml:trace>
  <inkml:trace contextRef="#ctx0" brushRef="#br0" timeOffset="12887.2602">7369 12155 230 0,'0'0'71'0,"-14"-10"-1"16,14 10-13-16,0 19-28 0,8 1-14 15,0 8-10 1,6 8-1-16,-1 4 0 16,4 2 0-16,-1 3-2 15,-3-1-1-15,1-4-23 0,-3-1-15 16,-4-9-18-16,-2-7-13 16,-2-12-8-16,-3-11-4 15,0 0-3-15,-8-13 13 16</inkml:trace>
  <inkml:trace contextRef="#ctx0" brushRef="#br0" timeOffset="13074.7704">7285 12302 242 0,'-5'14'67'16,"5"-14"-11"-16,12 12-38 0,1-8-33 15,6 0-18-15,1-2-12 16,7 0-14-16,-1-7-3 16,6 4-4-16,-3-5 1 15,3 2 28-15</inkml:trace>
  <inkml:trace contextRef="#ctx0" brushRef="#br0" timeOffset="13465.4426">7697 12307 253 0,'-23'5'78'16,"12"-1"-7"-16,-2 4-20 16,2 1-16-16,-2 3-8 15,5 4-4-15,3 5 1 16,0-2-4-16,5 2-3 15,5 2-3-15,6-4-1 16,4 0-5-16,4-4-2 16,2-5-7-16,4-5-3 15,-3-5-1-15,2-5 1 16,-4-2-1-16,-4-7-3 16,-8 0 3-16,-2-4-2 15,-4-2-5-15,-7-1-8 16,-1-2-5-16,-6 0-15 0,1 1-3 15,-3 4-12-15,-1 3-8 16,1 7-7-16,-3 4 7 16,6 10-8-16,-2 4 5 15,5 9 16-15,2 2 28 16,6 4 22-16</inkml:trace>
  <inkml:trace contextRef="#ctx0" brushRef="#br0" timeOffset="14199.8285">7863 12338 208 0,'0'0'68'0,"-16"8"1"15,16 3-25-15,5 1-23 16,2 5-8-16,-4 3 6 16,8 2-5-16,-4 0 4 15,2-2-6-15,-2 2 1 16,-3-7-5-16,-2-2-1 16,-2-13-3-16,5 14 4 15,-5-14 6-15,0 0 1 0,0-19 1 16,0 5-4-16,-2-7 1 15,2-2-3 1,2-3-3-16,1 0-11 16,1 3-3-16,2-1-3 15,2 5 1-15,3 4 1 0,-11 15 0 16,21-12 1-16,-10 15 3 16,-2 1 3-16,-9-4 1 15,22 24 0-15,-10-5 1 16,2 5 3-16,-1 1-2 15,1 2 2-15,-4-1-2 16,3 0 2-16,-6-2-3 16,-1-4 6-16,2-7 6 0,-8-13-1 15,5 11-1 1,-5-11 0-16,0 0 1 16,0-16-1-16,-5 2 1 15,5-7-8-15,0-2-5 0,0-2-2 16,5-3 0-16,-2 3-2 15,5 1 2-15,0 2-2 16,4 5 1-16,2 4 2 16,2 6-1-16,-3 3-2 15,8 6 2-15,-3 4-1 16,-2 5 1-16,2 1 1 16,-2 5 1-16,-2 2 1 15,-5 2 0-15,-3 1 3 16,-3-1-2-16,-1-2-25 15,-2-3-21-15,0-1-18 16,0-15-15-16,-2 11-12 16,2-11-7-16,0 0 2 0,7-16-3 15,4 1 66-15</inkml:trace>
  <inkml:trace contextRef="#ctx0" brushRef="#br0" timeOffset="14465.4957">8399 12296 327 0,'0'0'90'15,"-6"19"-3"-15,6-2-42 0,0 2-22 16,0 3-9-16,2 2-3 15,-2 1-29-15,4 0-20 16,-2-3-23-16,6-4-6 16,-6-4-11-16,4-2-8 15,-6-12-6-15,12 7 1 16,-12-7 26-16</inkml:trace>
  <inkml:trace contextRef="#ctx0" brushRef="#br0" timeOffset="14777.9788">8639 12349 309 0,'-12'-2'97'0,"12"2"-18"16,-18 4-21-16,18-4-21 15,-18 11-6-15,4 0-6 16,6 5-6-16,-2 1-5 16,-1 6 0-16,4-1 1 15,7 5 1-15,4-3-2 16,5-1-1-16,9-7-16 16,5-6-34-16,7-5-34 15,4-7-20-15,0-6-22 0,0-2-2 16,-8-8-4-16,1 3 0 15,-9-5 47 1</inkml:trace>
  <inkml:trace contextRef="#ctx0" brushRef="#br0" timeOffset="14965.5073">8365 12093 272 0,'-16'11'25'0,"16"-11"-26"16,-11 22-66-16,11-22-17 15,0 21-6-15,0-21 36 16</inkml:trace>
  <inkml:trace contextRef="#ctx0" brushRef="#br0" timeOffset="16262.4368">5708 12947 321 0,'0'0'103'0,"-10"-13"0"15,10 13-25-15,0 0-27 16,0 0-20-16,0 0-12 0,-5 13-12 16,8 3-7-1,-3 3 0-15,4 5 0 0,-1 6 4 16,-1 2-2-1,2 2 3-15,1-1-2 0,-3-4 1 16,3 0-1-16,-5-7-4 16,3-2-18-16,3-9-21 15,-6-11-17-15,0 0-17 16,9 2-6-16,-9-2-6 16,11-24-8-16,-3 2 0 15,-2 0 15-15,-1-6 22 16,2 0 15-16</inkml:trace>
  <inkml:trace contextRef="#ctx0" brushRef="#br0" timeOffset="16496.8249">5789 12952 183 0,'0'-15'63'0,"0"15"1"16,0-14-2-16,0 14-11 0,0 0-6 16,3 18-9-16,1-2-4 15,0 4-5-15,1 6 1 16,0 2-4-16,4 5-6 15,-2-1-4-15,2 1-3 16,0-4-2-16,0 0-13 16,-4-6-20-16,1-3-21 15,-1-6-24-15,-5-14-10 16,0 13-14-16,0-13-2 16,0 0-2-16,-14-16 9 15,3 1 16-15</inkml:trace>
  <inkml:trace contextRef="#ctx0" brushRef="#br0" timeOffset="16746.8376">5622 13044 268 0,'0'0'84'0,"3"12"-7"15,9-10-20-15,4 1-19 16,6-3-5-16,3 0-7 16,2 0-9-16,4-3-20 15,3 1-33-15,-2-1-25 16,-5 2-21-16,-7-4-3 0,1 5-5 16,-8-1 0-16,-2 3-3 15</inkml:trace>
  <inkml:trace contextRef="#ctx0" brushRef="#br0" timeOffset="16996.8579">5600 13230 241 0,'0'0'83'0,"16"5"1"16,2-8-9-16,7-2-28 16,1 3-20-1,5-2-39-15,6 4-34 16,-3-1-26-16,0 2-9 0,-2-1-6 16,0 3-1-16,-7-4-2 15</inkml:trace>
  <inkml:trace contextRef="#ctx0" brushRef="#br0" timeOffset="17512.5245">6184 13084 209 0,'0'0'69'0,"0"0"-3"16,0 0-7-16,0 0-29 15,16 7-11-15,-1-7-5 16,6 0-24-16,-3-1-30 16,7 2-16-16,-7-3-10 15,5 2-3-15,-7-4 0 16,0 5-3-16,-16-1 0 0</inkml:trace>
  <inkml:trace contextRef="#ctx0" brushRef="#br0" timeOffset="17778.1604">6213 13221 261 0,'0'0'78'15,"2"14"0"-15,-2-14-16 0,16 0-28 16,3-4-13-16,-1 0-8 16,9 0-45-16,1-5-30 15,4 5-21-15,-6-4-8 16,9 3-2-16,-5-4-7 15,7 5 15-15</inkml:trace>
  <inkml:trace contextRef="#ctx0" brushRef="#br0" timeOffset="21231.4539">6804 12934 314 0,'0'0'121'0,"-14"-2"4"16,14 2-22-16,0 0-24 16,0 0-7-16,0 0 0 15,0 0-13-15,0 0-13 16,4-14-14-16,-4 14-32 15,23-5 0-15,-5 4 0 16,3-5 0-16,6 2 0 16,1-2 0-16,1 1 0 15,1 1 0-15,0-1 0 16,-3 2 0-16,-4 3 0 0,-3 0 0 16,-6 2 0-16,0 2 0 15,-14-4 0-15,13 6 0 16,-13-6 0-16,0 0 0 15,0 0 0-15,0 0 0 16,0 0 0-16,0 0 0 16,0 0 0-16,0 0 0 15,0 0 0-15,0 0 0 16,0 0 0-16,0 0 0 16,0 0 0-16,0 0 0 15,0 0 0-15,-7 11 0 16,7-11 0-16,0 0 0 15,0 0 0-15,-11 15 0 0,11-15 0 16,-5 18 0-16,1-1 0 16,4 4 0-16,-2 5 0 15,2 6 0-15,-2 9 0 16,2 1 0-16,0 4 0 16,0 1 0-16,0-1 0 15,0-2 0-15,0-6 0 16,0-9 0-16,2-10 0 15,0-3 0-15,-2-16 0 16,0 0-15-16,0 0-109 16,16-9-9-16,-16-6-4 15,6-2-8-15,-3-4-13 16,2-1-1-16,0 3 47 0,-2-7 73 16</inkml:trace>
  <inkml:trace contextRef="#ctx0" brushRef="#br0" timeOffset="22168.9809">7287 12944 230 0,'0'0'101'16,"-18"-7"7"-16,18 7-8 15,-14-9-9 1,14 9-15-16,0 0-8 15,-12-5 0-15,12 5-5 0,0 0-11 16,0 0-7-16,0 0-24 16,0 0-21-16,18-10 0 15,-5 8 0-15,0-4 0 16,3 2 0-16,2 1 0 16,5-1 0-16,2 3 0 15,-4 1 0-15,5 0 0 16,-5 3 0-16,2 1 0 0,-4 0 0 15,-1 2 0 1,-2-3 0-16,2 1 0 16,-18-4 0-16,21 5-29 15,-21-5 2-15,16-1 3 0,-16 1 1 16,11-6 4-16,-11 6 11 16,0 0 6-16,0 0 1 15,0 0 0-15,5-13 0 16,-5 13-1-16,0 0 1 15,0 0 1-15,0 0-1 16,0 0-1-16,0 0 1 16,-10 14 2-16,10-14 0 15,0 0 4-15,-6 11-1 16,6-11 1-16,0 0 0 16,-8 13 2-16,8-13 4 15,-4 17 3-15,0-3 3 16,4 5 2-16,-3 3 6 0,3 10 2 15,0 4-26-15,0 4-1 16,3 5 0-16,-6 2 0 16,3 2 0-16,-2-1 0 15,0-3 0-15,-6-4 0 16,7-5 0-16,-4-6 0 16,0-6 0-16,3-5 0 15,2-19 0-15,0 17 0 16,0-17-101-16,0-19-59 15,0-2-7-15,5-14-8 16,3-6-3-16,4-11-7 16</inkml:trace>
  <inkml:trace contextRef="#ctx0" brushRef="#br0" timeOffset="46587.82">6019 13926 259 0,'0'0'116'0,"-6"-13"5"16,6 13-13-16,-7-11-1 0,7 11-5 15,0 0-8-15,-14-14-6 16,14 14-60-16,0 0-28 16,0 0 0-16,-16 0 0 15,16 0 0-15,-13 15 0 16,5 3 0-16,2 3 0 15,-1 6 0-15,2 10 0 16,0 7 0-16,8 5 0 16,-1 3 0-16,5 2 0 15,0-4 0-15,7-3 0 16,2-2 0-16,2-7 0 16,4-10 0-16,2-7 0 15,-4-7 0-15,2-7 0 0,-1-4 0 16,0-7 0-16,-3-5 0 15,-4-7 0-15,-1-5 0 16,-6-7 0 0,1-5 0-16,-2-7 0 0,-6-4 0 15,-6-3 0-15,-2-2 0 16,-3 0 0-16,-3 4 0 16,-3 4 0-16,-7 7 0 15,1 9 0-15,-1 10 0 16,1 11 0-16,-1 6 0 15,11 20 0-15,2 0-35 16,13 11-142-16,7 4-6 16,7 0-5-16,9-3-3 0,10 1 1 15</inkml:trace>
  <inkml:trace contextRef="#ctx0" brushRef="#br0" timeOffset="48119.1602">6407 13942 308 0,'0'0'100'16,"-13"-4"-7"-16,13 4-19 15,-10-5-10-15,10 5-9 16,0 0-7-16,0 0-5 16,-11-13-6-16,11 13-5 15,5-15-7-15,-5 15-7 16,8-17-6-16,-3 4-4 16,0 1-3-16,4 0 2 0,-2-1-6 15,-7 13 3 1,18-13-3-16,-18 13-1 15,16-1-1-15,-16 1 1 16,18 17-2-16,-11-4-3 0,-3 3 3 16,4 2-3-16,-7-1 3 15,-1 6 0-15,0-2 0 16,-4 1-3-16,-1 5-5 16,-2-3-4-16,1 3-4 15,-4-1-1-15,2 0-2 16,0-1-1-16,2-1-1 15,1-8 2-15,3-3 5 16,2-13 5-16,-5 18 3 16,5-18 3-16,0 0 2 15,0 0 2-15,0 0 3 16,0 0 7-16,0 0 6 16,0 0 3-16,12-11 2 0,-12 11 1 15,0 0 1-15,14-13 0 16,-14 13-1-16,13-13-4 15,1 4-7-15,-1 1-3 16,5-1-3-16,-2 4-3 16,2 2-30-16,-2 1-39 15,1 5-36-15,-3 4-19 16,-14-7-8-16,16 17-2 16,-16-17 0-16,6 17-1 15</inkml:trace>
  <inkml:trace contextRef="#ctx0" brushRef="#br0" timeOffset="48478.5975">6644 14006 423 0,'0'0'135'0,"0"0"-1"15,0 0-39-15,2-12-30 16,-2 12-14-16,26-18-16 15,-10 8-14-15,0-1-19 16,2 6-46-16,-5-2-38 16,6 3-40-16,-6 3-17 15,-3 0-4-15,1 1 0 16,-11 0-5-16,16 4 11 16</inkml:trace>
  <inkml:trace contextRef="#ctx0" brushRef="#br0" timeOffset="49603.5976">7143 13955 272 0,'-11'-6'110'15,"11"6"3"-15,0 0-21 16,-13-4-1-16,13 4-5 16,0 0-3-16,0 0-10 15,-13-4-10-15,13 4-23 16,0 0-40-16,0 0 0 15,-6 17 0-15,9-3 0 16,-3 8 0-16,3 5 0 16,0 8 0-16,2 4 0 15,2 3 0-15,-1-1 0 0,1 0 0 16,0-3 0-16,-3-5 0 16,4-8 0-16,-8-5 0 15,3-7 0-15,-3-13 0 16,3 13 0-16,-3-13 0 15,0-13 0-15,0 0 0 16,5-7 0-16,2-4 0 16,2-3 0-16,4-4 0 15,2 2 0-15,2 4 0 16,1 3 0-16,0 5 0 16,1 7 0-16,-1 10 0 15,-5 7 0-15,0 8 0 16,-5 5 0-16,0 4 0 0,-6-1 0 15,2 5-42-15,-4-2-14 16,2-3-24-16,-2-4-28 16,3-4-18-16,-3-15-17 15,9 15-1-15,-9-15 13 16,19-8 15-16,-6 0 40 16</inkml:trace>
  <inkml:trace contextRef="#ctx0" brushRef="#br0" timeOffset="50119.25">7606 14107 420 0,'-11'-8'130'16,"0"4"-1"-16,-3 4-36 15,2 4-35-15,-1-2-23 16,-1 6-9-16,1 1-10 16,-2 1-7-16,7 6-5 15,-2 2-1-15,4 5-2 16,-2 5-1-16,6 3 1 16,-2 3-1-16,8-3-1 15,1 1 0-15,5-6-3 16,3-7-12-16,5-6-10 0,3-10-11 15,1-4-5-15,1-9-2 16,-2-2 3 0,-3-6 9-16,-4-3 16 15,-3 1 24-15,-9-5 21 0,1 0 19 16,-8-1 20-16,5 5 11 16,-11-2 6-16,8 6-44 15,-2 1-41-15,5 16 0 16,0 0 0-16,0 0 0 15,0 11 0-15,5 8 0 16,4 6 0-16,-2-2 0 16,7 7-25-16,1-7-127 15,1 3-20-15,3-5-7 0,1-8 2 16,1-6 1 0,0-4 38-16</inkml:trace>
  <inkml:trace contextRef="#ctx0" brushRef="#br0" timeOffset="50494.2748">7923 14104 441 0,'-13'2'126'16,"-6"2"-6"-16,1 4-48 15,2 3-37-15,0 3-17 0,6 3-9 16,-1-1-7-1,7-1-1-15,1 2-4 16,3 0-2-16,5-1-13 16,0-1-5-16,6-2 0 15,-1-1 0-15,3 2 0 0,5-3-1 16,1 0 1-16,-1 1 5 16,0-1 11-16,1 2 5 15,-6-1 2-15,0 2 1 16,-4-1 0-16,-4 3 8 15,-8-1-3-15,0-3-1 16,3-12-1-16,-26 14 5 16,10-12-15-16,-5-2-19 15,3-3-23-15,2-3-37 16,0-4-17-16,16 10-6 16,-18-19 0-16,18 19-10 15,5-24 52-15</inkml:trace>
  <inkml:trace contextRef="#ctx0" brushRef="#br0" timeOffset="51275.5609">8388 13978 414 0,'-7'-12'159'0,"7"12"11"16,-17-21-35-16,17 21-29 16,-13-14-67-1,13 14-39-15,0 0 0 0,-2 14 0 16,2 5 0-16,7 9 0 15,2 7 0-15,-2 10 0 16,4 6 0-16,-4 0 0 16,4 3 0-16,-6-9 0 15,3 1 0-15,-7-13-93 16,6-1-26-16,-7-14-25 16,5-5-12-16,-5-13 5 15,0 0 16-15,0 0 13 16,0 0 22-16</inkml:trace>
  <inkml:trace contextRef="#ctx0" brushRef="#br0" timeOffset="51869.344">8335 14126 193 0,'0'0'71'0,"0"0"-4"15,11 2-36-15,4-2-28 16,3 1-29-16,2-4-13 16,1 1-8-16,-1-4-2 15,4-2-5-15,-4-3-2 16,-3 0 3-16,-7 0 18 16,-1-1 30-16,-9 12 8 0,2-18 26 15,-2 18 16-15,-6-15 16 16,6 15 11-16,0 0 0 15,-12-9-6-15,12 9 0 16,0 0-3-16,0 0-10 16,-4 15-12-16,10 0-12 15,2 2-9-15,0 9-1 16,2 4-2-16,1 5-5 16,-4 1-8-16,2 2-1 15,-4-4-3-15,1-2 3 16,-1-5 1-16,-3-7 13 15,-2-9 3-15,0-11 1 16,0 0 1-16,0 0-1 0,0 0 0 16,10-19-1-16,-10-2-1 15,4-3-15-15,0-3-2 16,-1-1-4-16,4 1 2 16,-1 0-3-16,2 6 2 15,3 5-1-15,-11 16 0 16,18-14-1-16,-18 14 0 15,18 22 0-15,-7-2-3 16,-3 2 1-16,-4 6-6 16,0-2-14-16,3 2-20 15,-4-2-21-15,-1-5-23 16,1-3-17-16,-3-18-8 16,6 16-6-16,-6-16 8 0,13-8 10 15</inkml:trace>
  <inkml:trace contextRef="#ctx0" brushRef="#br0" timeOffset="52088.1006">8824 14093 328 0,'0'0'116'16,"0"0"-1"-16,-3 20-22 15,1-3-28-15,4 8-16 16,-2 0-10-16,5 2-13 15,-1 1-45-15,1-2-48 16,2-3-40-16,2-4-24 0,-2-5-4 16,4-5-3-16,-11-9 1 15</inkml:trace>
  <inkml:trace contextRef="#ctx0" brushRef="#br0" timeOffset="52478.7547">9006 14098 316 0,'-14'2'112'0,"3"8"0"16,-1 1-35-16,-2-2-38 16,1 5-17-16,2 2-11 0,4 1-8 15,-1 2-8-15,8-3-11 16,5 0-3-1,-2-3-2-15,4-1-3 16,4-3 1-16,5-3 0 0,0-5 1 16,2 3 5-16,0-3 8 15,-4 2 3-15,7 1 4 16,-10 2 1-16,-2 3 1 16,0 2 2-16,-4 2 2 15,-5 1 3-15,-3-1 3 16,-5 1 1-16,-2-2 1 15,-3-1-1-15,-3-3 1 0,0-2-8 16,0-5-32 0,3-1-36-16,0-1-29 15,13 1-6-15,-13-18-6 16,4-1-2-16,11 1 27 16</inkml:trace>
  <inkml:trace contextRef="#ctx0" brushRef="#br0" timeOffset="52681.9355">8798 13804 375 0,'0'0'87'16,"-21"14"-45"-16,21-14-99 15,-11 20-43-15,5-7-12 0,4 4-5 16,-6-6 0-16</inkml:trace>
  <inkml:trace contextRef="#ctx0" brushRef="#br0" timeOffset="53431.9213">6528 14847 442 0,'-11'-13'148'0,"11"13"-12"16,0 0-37-1,-12-12-29-15,12 12-21 0,0 0-22 16,0 18-15-16,5 0-8 16,-3 4-4-16,7 6-2 15,-2 1 1-15,1 6-1 16,2-4-14-16,-4 3-23 16,2-6-23-16,-1-2-25 15,-1-8-17-15,-1-7-16 16,-5-11-17-16,11 1-3 15,-11-1 10-15,15-28 23 0,-7 5 68 16</inkml:trace>
  <inkml:trace contextRef="#ctx0" brushRef="#br0" timeOffset="53650.7366">6694 14750 265 0,'0'0'109'0,"2"15"-2"15,3 5-21-15,-5 6-28 16,5 3-19-16,-1 6-18 16,3 1-11-16,0 0-20 15,2 2-27-15,-2-5-25 0,-1-4-20 16,2-5-17-16,-6-7-9 16,4-3-6-1,-6-14 4-15,0 0 38 16</inkml:trace>
  <inkml:trace contextRef="#ctx0" brushRef="#br0" timeOffset="53885.1225">6518 14974 491 0,'0'0'153'0,"0"0"-8"16,21-11-42-16,-5 2-28 16,14 6-20-16,2-2-54 15,2 5-10-15,3 2-61 0,-1 1-44 16,0 5-31-16,-6-2-21 16,-8 3 1-16,-3 1-2 15,-7-5 19-15</inkml:trace>
  <inkml:trace contextRef="#ctx0" brushRef="#br0" timeOffset="54135.0884">6533 14995 374 0,'-16'11'138'15,"4"-3"17"-15,12-8-24 16,0 0-45-16,13 9-21 16,10-8-15-16,5-2-29 15,4-1-54-15,8-1-57 16,-1 2-57-16,1-3-12 16,-1 1-10-16,-5 0-1 15,-3 2-6-15</inkml:trace>
  <inkml:trace contextRef="#ctx0" brushRef="#br0" timeOffset="55369.5484">7103 14958 417 0,'0'0'143'0,"-15"-2"-1"16,15 2-45-16,-16 6-27 16,16-6-24-16,-13 16-17 15,7-3-19-15,1 4-6 16,2 1-3-16,6 5 0 15,-1-3 0-15,4 1 1 16,4-2-4-16,4-3 3 16,1-5-3-16,4-3 2 0,4-4 0 15,-1-9 0-15,1-1-1 16,0-5 0-16,-4-5 4 16,-4-1-4-16,-1-2 5 15,-6-1-4-15,-8 1 1 16,-8-2 0-16,-6 2-1 15,-1-1-2-15,-4 7-10 16,-1-1-15-16,-1 10-21 16,0 0-22-16,3 10-25 15,4 5-27-15,6 2-15 16,5 4-7-16,6 0 10 16,5 4 10-16,6-10 74 15</inkml:trace>
  <inkml:trace contextRef="#ctx0" brushRef="#br0" timeOffset="55713.3378">7469 14765 536 0,'-16'-11'140'16,"3"7"-13"-16,-1 4-69 15,-4 4-28-15,4 5-17 16,0 4-11-16,3 0 0 16,0 6-3-16,6 2-1 0,0 3-3 15,3 2-3-15,4 2 0 16,3 2 0 0,0 5-1-16,1-3 2 15,4 0-1-15,-4-3 2 0,1-3-2 16,-2-2-12-16,1-2-29 15,-1-5-22-15,-5-2-26 16,2-3-18-16,-2-12-17 16,0 13-2-16,0-13 2 15,0 0 45-15</inkml:trace>
  <inkml:trace contextRef="#ctx0" brushRef="#br0" timeOffset="55885.2225">7346 15003 470 0,'0'0'151'0,"14"-14"-21"0,-14 14-42 15,16-4-64-15,-2 4-66 16,4 0-61-16,3 4-36 16,-6-1-13-16,10 3-9 15,-9-3 2-15</inkml:trace>
  <inkml:trace contextRef="#ctx0" brushRef="#br0" timeOffset="57041.4826">6425 15691 245 0,'0'0'110'15,"0"0"-14"-15,-13-6-13 16,13 6-10-16,0 0 0 16,0 0-4-16,0 0 1 15,0 0-4-15,0 0-3 16,0 0-9-16,11-10-33 16,-11 10-21-16,16-2 0 0,-3 2 0 15,-1-4 0-15,2 3 0 16,-1-2 0-1,3 0 0-15,-2-5 0 16,-2 3 0-16,-12 5 0 0,18-18 0 16,-18 18 0-16,0-19 0 15,-5 8 0-15,5 11 0 16,-23-17-12-16,10 9 3 16,-6 4 6-16,3 0 2 15,-2 4 1-15,0 6 1 16,2 1-1-16,-2 5-1 15,4 2 2-15,1 2-1 0,5 3 1 16,1 2-1 0,7 1 0-16,0 1-2 15,5 0 0-15,5 4-15 16,1-8-18-16,5 2-22 16,-3-6-20-16,3 0-14 0,2-7-22 15,1-5-12-15,-4-3-17 16,1-5 6-16,3 2 13 15,-7-8 44-15</inkml:trace>
  <inkml:trace contextRef="#ctx0" brushRef="#br0" timeOffset="57510.2525">6706 15367 223 0,'0'0'81'16,"-12"10"-11"-16,9 3-21 0,3 2-18 16,3 2-10-16,-3 6-8 15,7 3-5-15,-2 4 4 16,-1 2 0-16,1 3 2 15,0-1-2-15,-3 2 0 16,-2 1 0-16,0-5 1 16,-2-2-5-16,-1-7-28 15,3-3-26-15,0-6-25 16,0-14-12-16,0 0-13 16,0 0-6-16,16-5-2 15,-14-13 36-15</inkml:trace>
  <inkml:trace contextRef="#ctx0" brushRef="#br0" timeOffset="57900.9516">6793 15651 279 0,'-8'13'103'15,"8"-13"-7"-15,0 0-39 16,8 11-17-16,-8-11-16 15,18 1-8-15,-7-2-3 16,2-4 0-16,-2-1-2 16,-11 6-1-16,21-19-1 15,-13 5-2-15,-4-3-5 16,0 3-2-16,3-2-1 0,-9-1 0 16,-1 3 1-16,3 3 0 15,0 11 1-15,-13-13 4 16,13 13 5-1,-16 5 4-15,3 5 1 0,3 7 1 16,-1 3-1-16,4 3 0 16,1 5-2-16,3 0-2 15,6-1-6-15,0 0-2 16,7-4-10-16,-1-5-36 16,5-2-35-16,2-4-30 15,-2-7-19-15,4-1-8 16,-2-11 3-16,0-1-3 15</inkml:trace>
  <inkml:trace contextRef="#ctx0" brushRef="#br0" timeOffset="58385.2861">7169 15556 519 0,'0'0'178'0,"-8"-16"-15"15,0 5-43-15,8 11-77 16,-10-11-43-16,10 11 0 16,-11 9 0-16,11-9 0 15,-21 21 0-15,13-2 0 16,-2 3 0-16,1 3 0 15,2 7 0-15,2-3 0 16,5 3 0-16,3-4 0 16,6 1 0-16,2-8 0 15,10-2-16-15,-5-12-95 0,11-1-39 16,-6-9-24-16,4-7 2 16,-3-5 9-16,-1-7 8 15</inkml:trace>
  <inkml:trace contextRef="#ctx0" brushRef="#br0" timeOffset="58822.8057">7366 15373 330 0,'-18'-5'128'16,"18"5"-9"-16,-11 0-39 16,11 0-24-16,-7 15-18 15,9-2-13-15,-2 6-11 0,5 7-10 16,0 7-3-16,1 6-2 16,-1 1 2-16,2 4-1 15,2-3 0-15,-2 0-5 16,-4-5-23-16,0-5-24 15,2-8-20-15,-5-7-28 16,3-6-20-16,-3-10-8 16,0 0-4-16,0-12 4 15</inkml:trace>
  <inkml:trace contextRef="#ctx0" brushRef="#br0" timeOffset="59307.1873">7303 15540 288 0,'-16'8'107'0,"16"-8"-8"0,0 0-43 16,18-2-24-16,1-2-13 16,5 1-11-16,-1 0-5 15,7 0-4-15,-5-2-4 16,0 0-1-16,-2 1 0 15,-7 1 0-15,-3-1 1 16,-13 4 0-16,12-1 1 16,-12 1 2-16,9 11 1 15,-9 2 1-15,7 6 0 0,-2 5 2 16,1 1-2-16,4 3 0 16,-2 1 0-1,3-1-1-15,-1-3 5 16,-1-7 11-16,-2-3 16 0,-7-15 21 15,9 19 19-15,-9-19 7 16,0 0 1-16,-14-8 0 16,14 8-37-16,-8-19-42 15,3 3 0-15,0-5 0 16,5-5 0-16,2-3 0 16,1-4 0-16,8 7 0 15,-4-3-37-15,9 7-97 0,-3 2-25 16,3 7-20-1,0 2-2-15,-1 7-1 16,4 0 32-16</inkml:trace>
  <inkml:trace contextRef="#ctx0" brushRef="#br0" timeOffset="59729.0747">7816 15519 329 0,'-16'-2'122'16,"16"2"-19"-16,-14 8-33 15,14-8-22-15,-13 16-10 0,8-1-12 16,0 5-8-16,3 1-5 15,0 5-4-15,0 0-5 16,6 1-1-16,3-1-2 16,-2-3-2-16,6-7 1 15,2-4 2-15,3-7-1 16,-1-6-1-16,3-7 0 16,-2-5 1-16,-3-4-1 15,1-3 2-15,-3 0-3 16,-6-3 1-16,0-2-1 15,-10 2-10-15,0 0-13 16,-6 1-21-16,3 5-20 16,-3 4-29-16,-2-1-18 0,13 14-15 15,-16-12-1-15,16 12 7 16,0 0 62-16</inkml:trace>
  <inkml:trace contextRef="#ctx0" brushRef="#br0" timeOffset="60244.7132">8025 15473 381 0,'-20'4'138'0,"20"-4"0"15,0 0-39-15,-9 13-48 16,9-2-26-16,6 6-15 16,2 5-7-16,-1 7-2 15,-1 3 1-15,1 2-2 16,-2 0 0-16,-1-1 0 16,-2-5 1-16,1-5 0 15,-3-7 2-15,0-16-1 16,-3 16 1-16,3-16 0 15,0-11 1-15,-2-5 0 16,4-5-2-16,1-6 0 16,-1-7-2-16,3-4 2 0,1 0-3 15,4 1 1-15,3 3-2 16,-2 6 1 0,2 6-1-16,0 11 1 15,-2 9-1-15,2 9 0 0,-3 8-2 16,-1 6 2-16,-2 6 0 15,-2 6 0-15,-1 1 1 16,-2 0-15-16,-4 0-22 16,2-2-22-16,-3-5-17 15,2-5-23-15,1-9-22 16,0-13-15-16,0 0-4 16,11-11 15-16,0-7 91 15</inkml:trace>
  <inkml:trace contextRef="#ctx0" brushRef="#br0" timeOffset="60682.2208">8425 15408 340 0,'-19'11'136'0,"8"-1"-1"16,-3 0-44-16,0-3-34 15,1 7-22-15,-1-1-19 16,1 2-11-16,1 0-5 0,3 4-1 16,2-4-2-1,4 1 0-15,3-1-1 16,5-3-2-16,-5-12-1 16,14 17 2-16,-14-17 0 0,23 6 2 15,-10-5 1-15,3 1 2 16,-2 0 1-16,0 2 1 15,0 4 1-15,-3 3 0 16,-2 3-1-16,-2 3 0 16,-3-3-2-16,-1 3 0 15,-8 0-1-15,0 0 0 16,-6-2 0-16,0 0 2 16,-5-5-3-16,2 0 0 15,0 0-19-15,1-6-19 16,13-4-35-16,-19 1-41 15,19-1-14-15,-4-12-8 16,4-2-1-16,9 2 16 0</inkml:trace>
  <inkml:trace contextRef="#ctx0" brushRef="#br0" timeOffset="115400.8541">4503 15148 316 0,'0'0'140'15,"0"0"-3"-15,-11-18-23 16,11 18 1-16,-8-12-16 0,8 12-17 16,-10-16-62-16,10 16-20 15,-11-14 0-15,11 14 0 16,-16-14 0-16,16 14 0 15,-15-11 0-15,15 11 0 16,-18-5 0-16,18 5 0 16,-16 2 0-16,16-2 0 15,-19 16 0-15,9-5 0 16,1 4 0-16,0 1 0 16,2 5 0-16,3 4 0 15,-1-2 0-15,5-1 0 16,5 2 0-16,-1-2 0 0,7 0 0 15,0-4-32-15,8-1-21 16,-3-2-1-16,7 4-3 16,-3-3 13-16,2 2 13 15,-1 2 7-15,0 1 4 16,-5-1 5-16,-5 6 4 16,1-4 3-16,-10 3 2 15,-2 0 4-15,-4-1 1 16,-6 0 1-16,-4-3 0 15,-1-1-1-15,-4-7 1 16,-2-5 1-16,2-5 0 16,-4-4 1-16,0-9 1 15,1-6 0-15,6-7 0 0,-1-4 0 16,6-1-32-16,0 0-37 16,6-1-24-16,5 7-18 15,2 0-3-15,9 11-3 16,-11 11-3-16</inkml:trace>
  <inkml:trace contextRef="#ctx0" brushRef="#br0" timeOffset="115822.7392">4618 15372 617 0,'0'0'166'16,"-10"2"-17"-16,10-2-58 15,0 0-91-15,0 15 0 0,5-2 0 16,3 2 0-16,2 4 0 16,4 6 0-1,-1-3 0-15,5 7-15 16,-4-7-91-16,4 2-26 0,-6-4-17 15,4-5-11-15,-7-4-2 16,3-7 6-16,-12-4 34 16</inkml:trace>
  <inkml:trace contextRef="#ctx0" brushRef="#br0" timeOffset="116057.1387">4773 15363 306 0,'-12'-2'117'16,"12"2"2"-16,-9 21-23 16,7 1-30-16,-1 8-16 15,1 5-13-15,-2 7-14 0,-1 5-10 16,3 3-4-16,2 0-11 16,-5-5-24-16,7 2-22 15,-4-11-25-15,4-3-25 16,-2-10-16-16,3-10-9 15,-3-13-6-15,0 0 8 16,16-14 20-16</inkml:trace>
  <inkml:trace contextRef="#ctx0" brushRef="#br0" timeOffset="116744.6369">4878 15389 290 0,'0'0'114'0,"-3"23"-1"15,3-8-26-15,0 2-27 16,3 5-20-16,0 2-17 16,2 4-14-16,3 1-6 15,-2 2-3-15,-1-2-2 16,-1-4 1-16,3-4 1 15,-3-4 0-15,-4-17 2 16,5 14 1-16,-5-14-2 16,3-13 1-16,-3-4 0 0,0-1 0 15,2-9-2-15,-2-3 1 16,1-1-1-16,2-3 1 16,-1 3 0-16,1 1 1 15,2 7-3-15,1 5 2 16,-1 7 0-16,-5 11-1 15,16 0 0-15,-7 12-2 16,0 5 1-16,-2 5 0 16,2 6 2-16,-4 3-1 15,-1 2 4-15,0-3 0 16,1-1 1-16,-5-3 0 16,2-6 4-16,1-4-1 15,-3-16 0-15,2 12 1 0,-2-12-3 16,0-12-2-16,-2-2 1 15,-1-8-1-15,1-9-1 16,0-3-1-16,2-2-2 16,0-6 1-16,4 5-1 15,1 0 2-15,1 4-3 16,7 6 1-16,0 12-2 16,0 6 0-16,3 9 0 15,0 10-3-15,0 9 0 16,-1 7-1-16,-2 6 1 15,-4 6 0-15,0 3 1 16,-5 1-23-16,1-3-18 16,-3-4-22-16,1-4-23 0,2-10-7 15,-3-7-3-15,-2-14-13 16,0 0-2-16,9-16 21 16,-2-4 50-1</inkml:trace>
  <inkml:trace contextRef="#ctx0" brushRef="#br0" timeOffset="117182.1436">5244 15131 342 0,'0'0'103'16,"-14"8"4"-16,14 11-21 15,-2 5-28-15,2 5-14 0,2 4-19 16,6 6-12-16,0 2-12 15,0 2 1 1,3 1-5-16,-2-2 1 16,0-6 1-16,-2-5-1 0,-1-4 3 15,-1-9 0-15,-5-18 2 16,0 0-1-16,0 0 0 16,5-13 3-16,-2-9 10 15,-3-11 11-15,2-1 2 16,2-5 2-16,3 4-2 15,-2-2 1-15,11 9 0 16,-3 8 1-16,1 8-13 16,1 12-13-16,1 11-4 15,-2 10 0-15,-4 10 0 16,1 7 0-16,-9 4 0 16,-4 6 0-16,-5-1-3 15,0-2-41-15,-6-5-22 0,5-3-28 16,-3-12-34-16,0-8-15 15,11-17-10-15,0 0 1 16,-9-10 13-16,11-17 39 16</inkml:trace>
  <inkml:trace contextRef="#ctx0" brushRef="#br0" timeOffset="117604.0617">5545 15411 413 0,'-13'17'116'0,"13"-17"-8"16,-10 22-46-16,8-6-24 15,2 3-20-15,5 4-8 16,0 3-4-16,3-2-1 15,2-1-3-15,3-2-5 16,6-4-20-16,-4-7-11 16,4-4-5-16,1-11-1 15,-1-1 1-15,-3-10 6 16,0-1 8-16,-5-6 12 16,-4-3 24-16,-7 1 20 0,0-7 18 15,-5 5 12-15,-6-6 5 16,-1 7-4-16,-2 1-8 15,1 11-9-15,-3 4-23 16,3 10-47-16,0 15-54 16,7 8-42-16,1 8-27 15,3 7-4-15,9-1-3 16,-1-4 0-16</inkml:trace>
  <inkml:trace contextRef="#ctx0" brushRef="#br0" timeOffset="117854.0341">5755 15164 545 0,'-2'-15'151'15,"2"15"-2"-15,2 32-54 16,1-7-40-16,5 14-27 15,-3 6-28-15,0 7 0 16,1 2 0-16,-1 3 0 16,0 2-80-16,-1-6-52 15,-2-3-23-15,0-8-7 16,1-11-1-16,-3-10-3 16,-3-9 3-16</inkml:trace>
  <inkml:trace contextRef="#ctx0" brushRef="#br0" timeOffset="118822.8378">4119 16103 594 0,'-16'-11'176'15,"4"3"-8"-15,12 8-83 16,-22-15-85-16,9 10 0 16,0-1 0-16,0 2 0 15,0 2 0-15,2 1 0 16,11 1 0-16,-18 10 0 15,9 1 0-15,5 3 0 0,-4 7 0 16,5 5 0-16,0 2 0 16,3 7 0-16,6 0 0 15,-1 4 0-15,2 3 0 16,4-4 0-16,0 4 0 16,-3-7 0-16,3 8 0 15,-6-15-61-15,2 7-28 16,-9-11-27-16,4 3-28 15,-2-10-4-15,-2-6 13 16,2-11 7-16,0 0 14 16,-10-19 27-16</inkml:trace>
  <inkml:trace contextRef="#ctx0" brushRef="#br0" timeOffset="119025.9959">3906 16322 332 0,'-11'13'125'0,"11"-13"-2"16,0 0-30-16,14 9-30 15,-14-9-32-15,23 0-41 16,-4-1-39-16,0-5-31 16,6-1-28-16,5-1-13 15,1-5-6-15,4 1-1 16,-4-3 11-16</inkml:trace>
  <inkml:trace contextRef="#ctx0" brushRef="#br0" timeOffset="119369.7261">4264 16312 347 0,'-9'12'140'15,"0"1"1"-15,-2 0-25 16,3 3-23-16,0-1-26 15,8 7-20-15,0-1-19 16,5 0-6-16,6 0-8 16,0-3-7-16,4-1-6 15,1-3-1-15,0-6 0 16,2-4 0-16,-3-5 0 0,-1-7 0 16,-1-4 0-1,-6-2-1-15,-4-5 1 16,-6-1 0-16,-2-3 1 15,-4-3-1-15,-5 0 0 0,1 2 0 16,-6 5 0-16,1 4 0 16,2 11-30-16,-2 4-52 15,5 11-34-15,2 8-25 16,3 3-16-16,8 1-4 16,8 2 2-16,5-4 4 15</inkml:trace>
  <inkml:trace contextRef="#ctx0" brushRef="#br0" timeOffset="119729.1153">4437 16352 563 0,'0'0'163'15,"0"0"-12"-15,0 0-53 16,23 16-50-16,-17-2-48 16,9 7 0-16,-9 0 0 15,8 4 0-15,-7-1 0 16,3 1 0-16,-7 0 0 16,5-3 0-16,-6-5 0 15,-2-17 0-15,3 11 0 16,-3-11 0-16,1-11 0 0,-1-5 0 15,0-8 0-15,0-8 0 16,5 1 0-16,-3-6-124 16,3 4-27-16,1-2-20 15,4 7-1-15,3 3-5 16,1 4 10-16</inkml:trace>
  <inkml:trace contextRef="#ctx0" brushRef="#br0" timeOffset="120979.1381">3176 17383 497 0,'8'-31'173'16,"-3"9"7"-16,-4 0-38 15,6 9-111-15,-4 2-31 16,-3 11 0-16,0 0 0 16,0 0 0-16,11 21 0 15,-9-5 0-15,3 4 0 16,0 8 0-16,-2 7 0 15,2 6 0-15,0 7 0 16,0 7 0-16,-1-4 0 16,1 4 0-16,-1-1 0 15,-1-3 0-15,1-14 0 0,-2-4 0 16,3-10 0-16,-5-9 0 16,7 4 0-16,-7-18-98 15,0 0-33-15,0 0-18 16,11-29-8-16,-11 3-6 15,0-10 41-15,3-7 11 16,-1-8 64-16,-4-5 23 16,2-6 58-16,-3 8 17 15,1 7 43-15,-3-2 33 16,2 9 11-16,2 7 20 16,-1 4-33-16,4 11-11 15,-4 6-25-15,2 12-17 16,0 0-72-16,13 15 0 0,-5 2 0 15,3 11 0-15,2 2 0 16,0 5 0-16,6-6 0 16,-1 3 0-16,0-4 0 15,3-5 0-15,0-7 0 16,-5-9 0-16,0-9 0 16,-3-9 0-16,0-5 0 15,0-7 0-15,-5-10 0 16,2-2 0-16,-4-7 0 15,4-2 0-15,-2 4 0 16,0 5 0-16,-2 3 0 16,1 13 0-16,-7 19 0 0,13-8 0 15,-5 23 0-15,-2 14 0 16,1 13 0-16,1 9 0 16,-2 4 0-16,-1 8 0 15,-1 3 0-15,0-6 0 16,1 0 0-16,-3 0 0 15,3-9 0-15,-5-10 0 16,0-41-51-16,9 65-107 16,-9-65-2-16,5 11-4 15,0-25-7-15,-3-9-3 16,-2-5 45-16</inkml:trace>
  <inkml:trace contextRef="#ctx0" brushRef="#br0" timeOffset="121619.7551">3920 17591 479 0,'0'0'168'16,"-16"-22"-10"-1,10 7-37-15,-7-4-39 0,5-2-67 16,-4 5-15-16,6 5 0 15,6 11 0-15,-21-12 0 16,14 24 0-16,-2 4 0 16,2 6 0-16,1 13 0 15,1 3 0-15,5 8 0 16,0 5 0-16,5-12 0 16,3-5 0-16,-1-2 0 15,7-3 0-15,-1-14 0 0,3-8 0 16,-2-6 0-16,4-4 0 15,-18 3 0 1,21-20 0-16,-14-3 0 16,-1-1-16-16,-3-8-27 0,-1-2 43 15,-2-9 9-15,-5 0 12 16,5 5-9-16,-6 3 5 16,4 10-17-16,-3 6 0 15,5 19 0-15,0 0 0 16,0 0 0-16,0 34 0 15,7 2 0-15,-1 6 0 16,1-3 0-16,4 3-8 16,-3 0-91-16,5-14-46 15,-3-2 4-15,3-15-10 16,-2-8-11-16,0-10 24 16,2-10 9-16</inkml:trace>
  <inkml:trace contextRef="#ctx0" brushRef="#br0" timeOffset="122010.4057">4059 17496 395 0,'0'0'148'0,"0"0"16"16,-6 23-33-16,12-2-30 16,-4 7-17-16,6 11-84 0,-2-7 0 15,1 4 0 1,-1-6 0-16,1-3 0 15,1-3 0-15,-2-1 0 16,-4-12 0-16,-2-11 0 0,0 0 0 16,0 0 0-16,5-24 0 15,-5 1 0-15,0-6 0 16,0-10 0-16,6-6 0 16,-1-2 0-16,5 0 0 15,3 8 0-15,6 9 0 16,-1 11 0-16,4 12 0 15,-1 14 0-15,-1 14 0 16,-4 12 0-16,-2 8 0 16,-2-1 0-16,-4 7 0 15,-5-1 0-15,4-6-100 16,-7-8-35-16,4-7-30 16,-4-9 6-16,0-16-11 0,0 0-5 15,7-19 57-15</inkml:trace>
  <inkml:trace contextRef="#ctx0" brushRef="#br0" timeOffset="122604.1845">4620 17548 524 0,'-7'-18'171'0,"-4"-8"-23"16,1 4-34-16,-6-2-48 16,5 9-66-16,-7 1 0 15,0 7 0-15,-1 9 0 16,6 9 0-16,0 14 0 15,0 6 0-15,5 9 0 16,3 8 0-16,7 6 0 16,1-1 0-16,5-8-29 15,2-9-23-15,4-9-17 16,-1-11 5-16,5-14-9 16,-2-15 8-16,-2-12 34 0,-2-7 3 15,-1-2 23-15,-4-3 8 16,-3-3 32-16,-2 2 4 15,-2 3 25 1,3 8 9-16,-8 3 0 0,7 5-4 16,-2 19-10-16,0-12-58 15,0 12-1-15,7 27 0 16,-2-7 0-16,1 10 0 16,4 10 0-16,-4 3 0 15,2 2 0-15,-8 7 0 16,0-52 0-16,-5 99 0 15,2-46 0-15,3-53-1 16,-20 79-90-16,20-79-26 0,0 0-17 16,-35 59 1-1,35-59-1-15,0 0 15 16,-18-26 4-16,21 3 13 16,-3-7 26-16</inkml:trace>
  <inkml:trace contextRef="#ctx0" brushRef="#br0" timeOffset="123166.6929">4886 17537 545 0,'-20'-23'154'0,"4"1"2"15,-3 3-46-15,6 8-52 16,-5 5-58-16,7 21 0 16,-3 1 0-16,7 10 0 15,-2 10 0-15,4 11 0 16,3 0 0-16,4 3 0 15,7-1 0-15,-2-17 0 16,12 7 0-16,-3-15 0 16,10-7-25-16,-5-20-79 15,5-5 0-15,-4-12-20 16,-2-3 35-16,-1-6-2 0,-6 0 45 16,-3-3 10-16,-6-3 44 15,-2 2 13-15,-6 1 35 16,4 3 21-16,-7 2 8 15,5 3 9-15,-3 1-8 16,5 12-3-16,0 11-13 16,0 0-31-16,0 0-39 15,5 28 0-15,0 1 0 16,-1 9 0-16,5 7 0 16,-2 0 0-16,4 2-12 15,-11-47-114-15,23 85-23 16,-14-57-2-16,4-11-16 15,2-13-5-15,-2-11 9 0</inkml:trace>
  <inkml:trace contextRef="#ctx0" brushRef="#br0" timeOffset="123588.562">5141 17465 561 0,'-11'15'163'0,"9"6"7"16,-4 3-53-16,6 8-105 16,-5 3-12-16,7 14 0 15,2-3 0-15,-1 1 0 16,1-7 0-16,1-7 0 0,-2-6 0 16,0 0 0-16,0-16 0 15,-3-11 0-15,0 0 0 16,0-16 0-16,0-5 0 15,0-5 0-15,-3-15 0 16,3-9 0-16,8-1 0 16,-1-2 0-16,6-1 0 15,3 7 0-15,3 10 0 16,7 12 0-16,0 19 0 16,1 9 0-16,1 18 0 15,-6 5 0-15,4 12 0 16,-8 8 0-16,0 1 0 15,-7 3 0-15,0-8-94 0,-3-3-47 16,-4-9-30-16,0-10 10 16,-4-20-11-1,0 0-10-15,15-19 81 16</inkml:trace>
  <inkml:trace contextRef="#ctx0" brushRef="#br0" timeOffset="123979.188">5614 17649 462 0,'-5'15'158'0,"2"-4"-15"0,3 0-43 16,10 0-21-1,-10-11-22-15,22-2-33 16,-12-7-24-16,8 1 0 15,-7-4 0-15,1-1 0 0,-3-9 0 16,-2-2 0-16,-4 2 0 16,-6-3 0-16,-2 3 0 15,-4 0 0-15,-5 1 0 16,1 6 0-16,-3 6 0 16,0 11 0-16,0 5 0 15,0 11 0-15,3 5 0 16,1 11 0-16,6 11 0 0,3 4 0 15,3-3 0 1,9 3 0-16,4-3 0 16,-1-10 0-16,10-10-82 15,-1-12-78-15,10-11-9 16,-2-15-12-16,5-12 16 0,0-11-14 16</inkml:trace>
  <inkml:trace contextRef="#ctx0" brushRef="#br0" timeOffset="124369.8319">6108 17373 437 0,'-22'19'139'16,"-6"9"-7"-16,-4 3-31 16,3-7-45-16,3 8-23 15,6 1-18-15,1-1-7 16,11 1 0-16,5-2-5 0,6-11 4 15,8-4-5-15,5-2 3 16,2-8-5-16,5-6 2 16,-2-9-1-16,1-3-7 15,1 4 7-15,-2 1 0 16,-3 6 6-16,-2 4-4 16,0 3 26-16,-6 5-12 15,-4 11 5-15,-4-1-22 16,-2 6 0-16,-5 1 0 15,5-28 0-15,-18 65-8 16,18-65-58-16,-29 59-14 16,29-59-20-16,0 0-27 15,-55 53-10-15,39-52-3 0,16-1 9 16,-25-27 10-16,23 3 19 16,-3 1 92-16</inkml:trace>
  <inkml:trace contextRef="#ctx0" brushRef="#br0" timeOffset="124807.3341">6300 17770 290 0,'7'12'113'15,"-7"-12"5"-15,16-9-26 16,-3-3-34-16,1-4 3 16,4-8-20-16,-5 2-2 15,2 3-17-15,-6-9 6 16,-2 4-20-16,-3-1-9 16,-2-3 1-16,-8 6 0 15,-1 2 6-15,-4-1 2 16,-3 6 4-16,-4 5 1 15,0 7 2-15,-8 9 20 16,8 8 2-16,-6 11-9 16,11 12-28-16,0 11 0 15,8 2 0-15,7-3 0 0,12 3 0 16,4-9 0-16,-18-41 0 16,52 75 0-1,-20-59 0-15,-32-16 0 16,71 25 0-16,-37-24-97 0,-6-12-88 15,-6-15 2-15,-1-17-21 16,-8-9 2-16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27.031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211-1 145 0,'0'0'87'16,"-35"2"-14"-16,13 0-24 0,-1 1-13 16,0 2-10-1,0 1-6-15,-2 3-3 16,5 4-4-16,3 0-3 16,6 2-3-16,4 7-5 15,2-3-1-15,4 5 0 0,6-3-1 16,3 4 1-16,5-2 0 15,7-3 0-15,3 1 0 16,5-4-1-16,7-1 0 16,0-2 0-16,3-3 0 15,-3 1 1-15,0-1 1 16,-4 1 0-16,-3 1-1 16,-1 5 2-16,-9 1 2 15,-3 2 0-15,-3 5 1 16,-11 1-1-16,-6 3 0 15,-6 1 0-15,-6-3 2 16,-4-1-1-16,-1-4 0 0,-3-3 4 16,0-7-1-16,4-7 0 15,3-4 0-15,1-4-2 16,17 2-18-16,-17-9-23 16,17 9-28-16,0 0-31 15,15-17-15-15,-15 17-1 16,29-18-4-16,-11-5 50 15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1:14.782"/>
    </inkml:context>
    <inkml:brush xml:id="br0">
      <inkml:brushProperty name="width" value="0.08333" units="cm"/>
      <inkml:brushProperty name="height" value="0.08333" units="cm"/>
      <inkml:brushProperty name="color" value="#177D36"/>
      <inkml:brushProperty name="fitToCurve" value="1"/>
    </inkml:brush>
    <inkml:brush xml:id="br1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7C48C6B-B04F-461E-A1FB-6FD1A8177D44}" emma:medium="tactile" emma:mode="ink">
          <msink:context xmlns:msink="http://schemas.microsoft.com/ink/2010/main" type="writingRegion" rotatedBoundingBox="12361,2980 9748,9269 8215,8632 10829,2343"/>
        </emma:interpretation>
      </emma:emma>
    </inkml:annotationXML>
    <inkml:traceGroup>
      <inkml:annotationXML>
        <emma:emma xmlns:emma="http://www.w3.org/2003/04/emma" version="1.0">
          <emma:interpretation id="{2754D67F-A5D3-49E1-8162-749A65CC2F31}" emma:medium="tactile" emma:mode="ink">
            <msink:context xmlns:msink="http://schemas.microsoft.com/ink/2010/main" type="paragraph" rotatedBoundingBox="12361,2980 9748,9269 8215,8632 10829,23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7C86591-638E-49F8-9616-BEB0034AEDEA}" emma:medium="tactile" emma:mode="ink">
              <msink:context xmlns:msink="http://schemas.microsoft.com/ink/2010/main" type="line" rotatedBoundingBox="12361,2980 9748,9269 8215,8632 10829,2343"/>
            </emma:interpretation>
          </emma:emma>
        </inkml:annotationXML>
        <inkml:traceGroup>
          <inkml:annotationXML>
            <emma:emma xmlns:emma="http://www.w3.org/2003/04/emma" version="1.0">
              <emma:interpretation id="{EBB3D9D7-258D-47EE-A1A0-AE153FABE1D3}" emma:medium="tactile" emma:mode="ink">
                <msink:context xmlns:msink="http://schemas.microsoft.com/ink/2010/main" type="inkWord" rotatedBoundingBox="8215,8632 10829,2343 12361,2980 9748,9269"/>
              </emma:interpretation>
            </emma:emma>
          </inkml:annotationXML>
          <inkml:trace contextRef="#ctx0" brushRef="#br0">123 181 341 0,'-4'-23'139'0,"1"-1"6"16,0 3-38-16,-10-7-12 15,9 8-7-15,-7-8-4 16,6 11-60-16,-7-3-24 16,12 20 0-16,-20 5 0 15,10 20 0-15,-5 23 0 16,9 22 0-16,-3 25 0 16,6 21 0-16,0 15 0 15,1 9 0-15,4-1 0 16,-1-11 0-16,11-8 0 15,-9-29 0-15,9-15-77 16,-5-33-77-16,4-23-24 16,-11-20 2-16,27-43-7 0,-11-10 24 15,-1-26 64-15</inkml:trace>
          <inkml:trace contextRef="#ctx0" brushRef="#br0" timeOffset="453.1059">433 144 326 0,'0'0'96'0,"-18"37"-4"15,9-8-36-15,-1 11-42 16,7 13-16 0,0 21 2-16,4 16-6 0,4 14 0 15,7 2-2-15,9 4 3 16,9-4 1-16,10-16-2 16,7-19 4-16,12-25 2 15,3-29 8-15,6-31 12 16,1-22 3-16,-2-29 5 15,-9-17-1-15,-14-16 3 16,-11-8 8-16,-26-9 19 0,-10 2 11 16,-34-9-6-1,-12 13 0-15,-28 3-7 16,-1 23-55-16,-16 12 0 16,1 26 0-16,0 31 0 0,4 25 0 15,22 37-156-15,8 25-30 16,24 24-6-16,20 13-6 15,22 4-1-15</inkml:trace>
          <inkml:trace contextRef="#ctx0" brushRef="#br1" timeOffset="23180.7013">-1867 4868 244 0,'0'0'103'15,"-20"-33"-2"-15,-5 7-63 16,-6-6-23-16,-12 1 0 16,-5-2-3-16,-7 5-4 0,-5 6-1 15,1 6-1-15,-1 16-1 16,-3 19-6-16,5 18-6 16,1 19 2-16,9 27 2 15,5 19 13-15,10 25-3 16,12 22-1-16,11 5 4 15,16 0 9-15,16-4 7 16,14-12-4-16,14-19 0 16,10-27-8-16,6-24 1 15,4-30-10-15,1-22-17 16,2-14-23-16,-7-15-28 16,-3-14-34-16,-1-6-10 15,-16-11-4-15,-1-4 1 0,-12-13 11 16</inkml:trace>
          <inkml:trace contextRef="#ctx0" brushRef="#br1" timeOffset="23805.7134">-1272 5138 495 0,'-5'-22'110'16,"-6"6"-4"-16,-9-6-95 16,-2-1-16-16,-3 5-1 15,-4 3-7-15,-10 2-4 16,0 9-7-16,-6 6-6 16,2 13-4-16,5 6 2 0,3 12 0 15,7 10 1-15,9 14 7 16,13 9 6-1,11 5 9-15,8 0 7 16,14-7 7-16,4 1 5 0,4-12 4 16,5-10 5-16,-1-13 1 15,3-14 0-15,1-9-1 16,-3 4 1-16,-2-9-5 16,3-2-2-16,-2 5-5 15,-5 3-7-15,-1 12-8 16,-4 2 0-16,-9 9-1 15,-9 0 2-15,-11 6 1 16,-13 2 1-16,-15 1 1 16,-14 1 11-16,-9-3 17 15,-12-4 5-15,-3-5-1 16,1-6-5-16,9-3-38 16,2-5-35-16,13-12-43 0,16 1-21 15,2-16-31-15,23 12-8 16,-10-35 32-16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22E7B5FA-AE57-4508-8C4E-22E7382F1A34}" emma:medium="tactile" emma:mode="ink">
          <msink:context xmlns:msink="http://schemas.microsoft.com/ink/2010/main" type="writingRegion" rotatedBoundingBox="12962,9058 21364,13959 18104,19547 9703,14646"/>
        </emma:interpretation>
      </emma:emma>
    </inkml:annotationXML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520" units="cm"/>
          <inkml:channel name="Y" type="integer" max="1984" units="cm"/>
          <inkml:channel name="T" type="integer" max="2.14748E9" units="dev"/>
        </inkml:traceFormat>
        <inkml:channelProperties>
          <inkml:channelProperty channel="X" name="resolution" value="127.53623" units="1/cm"/>
          <inkml:channelProperty channel="Y" name="resolution" value="128" units="1/cm"/>
          <inkml:channelProperty channel="T" name="resolution" value="1" units="1/dev"/>
        </inkml:channelProperties>
      </inkml:inkSource>
      <inkml:timestamp xml:id="ts0" timeString="2014-10-22T05:03:10.451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AD5815D-6052-4CD8-A939-DEBF7EE54EC6}" emma:medium="tactile" emma:mode="ink">
          <msink:context xmlns:msink="http://schemas.microsoft.com/ink/2010/main" type="writingRegion" rotatedBoundingBox="26371,15504 26386,15504 26386,15519 26371,15519"/>
        </emma:interpretation>
      </emma:emma>
    </inkml:annotationXML>
    <inkml:traceGroup>
      <inkml:annotationXML>
        <emma:emma xmlns:emma="http://www.w3.org/2003/04/emma" version="1.0">
          <emma:interpretation id="{2D1B3028-B8CA-4AD3-AB22-F892F90C5739}" emma:medium="tactile" emma:mode="ink">
            <msink:context xmlns:msink="http://schemas.microsoft.com/ink/2010/main" type="paragraph" rotatedBoundingBox="26371,15504 26386,15504 26386,15519 26371,155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B79B7A-072F-4EDA-BCF0-205CA8036AED}" emma:medium="tactile" emma:mode="ink">
              <msink:context xmlns:msink="http://schemas.microsoft.com/ink/2010/main" type="line" rotatedBoundingBox="26371,15504 26386,15504 26386,15519 26371,15519"/>
            </emma:interpretation>
          </emma:emma>
        </inkml:annotationXML>
        <inkml:traceGroup>
          <inkml:annotationXML>
            <emma:emma xmlns:emma="http://www.w3.org/2003/04/emma" version="1.0">
              <emma:interpretation id="{6941EC4F-C869-4F15-BFBA-86D54942A50D}" emma:medium="tactile" emma:mode="ink">
                <msink:context xmlns:msink="http://schemas.microsoft.com/ink/2010/main" type="inkWord" rotatedBoundingBox="26371,15504 26386,15504 26386,15519 26371,15519"/>
              </emma:interpretation>
            </emma:emma>
          </inkml:annotationXML>
          <inkml:trace contextRef="#ctx0" brushRef="#br0">0 0 0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2:33.941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34A8096A-E0AE-4047-89DE-68DCE3B6A470}" emma:medium="tactile" emma:mode="ink">
          <msink:context xmlns:msink="http://schemas.microsoft.com/ink/2010/main" type="writingRegion" rotatedBoundingBox="8275,10199 14479,7000 15146,8294 8942,11493"/>
        </emma:interpretation>
      </emma:emma>
    </inkml:annotationXML>
    <inkml:traceGroup>
      <inkml:annotationXML>
        <emma:emma xmlns:emma="http://www.w3.org/2003/04/emma" version="1.0">
          <emma:interpretation id="{D580B141-3882-4E8F-8B33-75E716427219}" emma:medium="tactile" emma:mode="ink">
            <msink:context xmlns:msink="http://schemas.microsoft.com/ink/2010/main" type="paragraph" rotatedBoundingBox="8275,10199 14479,7000 15146,8294 8942,114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EE0B35-3916-4AE0-ADAD-FF9DC9647BA9}" emma:medium="tactile" emma:mode="ink">
              <msink:context xmlns:msink="http://schemas.microsoft.com/ink/2010/main" type="line" rotatedBoundingBox="8275,10199 14479,7000 15146,8294 8942,11493"/>
            </emma:interpretation>
          </emma:emma>
        </inkml:annotationXML>
        <inkml:traceGroup>
          <inkml:annotationXML>
            <emma:emma xmlns:emma="http://www.w3.org/2003/04/emma" version="1.0">
              <emma:interpretation id="{08D82535-416B-4A80-BDCE-12CC062174C2}" emma:medium="tactile" emma:mode="ink">
                <msink:context xmlns:msink="http://schemas.microsoft.com/ink/2010/main" type="inkWord" rotatedBoundingBox="8376,10396 10990,9049 11458,9956 8844,11303"/>
              </emma:interpretation>
            </emma:emma>
          </inkml:annotationXML>
          <inkml:trace contextRef="#ctx0" brushRef="#br0">-2517 7735 322 0,'-26'-11'109'16,"26"11"-11"-16,-19-5-32 0,19 5-22 16,0 0-15-16,0 0-13 15,0 0-7-15,2 21-7 16,5 1 2-16,1 6-2 16,5 16 3-16,5 11-3 15,1 13 3-15,2 9-4 16,6 3 1-16,-2 2-2 15,0-4-1-15,-2-8-8 16,-2-13-13-16,-6-10-15 16,-2-14-20-16,-4-17-19 15,-9-16-20-15,0 0-2 16,10-21-3-16,-14-12 6 16,4-10 11-16</inkml:trace>
          <inkml:trace contextRef="#ctx0" brushRef="#br0" timeOffset="312.5334">-2444 7664 219 0,'-16'-28'72'16,"4"3"3"-16,-1 0-22 16,6 2-19-16,7-2-17 15,7 2-10-15,4 2-2 16,9 4-1-16,-2 7-1 15,7 7-1-15,2 10 0 0,3 9-1 16,-1 9 2-16,-2 10 1 16,-5 9 2-16,-4 8-3 15,-8 7 2 1,-5 2-1-16,-10 7 0 0,-9 0-2 16,-5-2-7-16,-6-3-10 15,-7-14-5-15,-3-7-9 16,6-14-12-16,2-20-14 15,7-11-19-15,9-20-4 16,11-7 6-16,4-16 4 16,16-1 1-16</inkml:trace>
          <inkml:trace contextRef="#ctx0" brushRef="#br0" timeOffset="593.7364">-2094 7528 227 0,'0'0'92'15,"0"0"-5"-15,0 0-33 16,-10 15-24-16,8 8-10 16,1 14-6-16,1 7-2 15,1 13-2-15,-1 6 2 16,5 4-4-16,-1 8-2 15,4 4-15-15,-1-5-6 0,4-6-12 16,1-11-13-16,3-10-14 16,3-15-21-1,0-17-9-15,5-15 0 0,-4-23 5 16,5-9 4-16</inkml:trace>
          <inkml:trace contextRef="#ctx0" brushRef="#br0" timeOffset="1031.3025">-1739 7623 225 0,'-28'-20'87'16,"14"18"-6"-16,-6 1-30 15,-1 6-17 1,1 4-8-16,-3 13-5 15,1 9-8-15,-4 9-5 0,6 8-3 16,2 11 0-16,3 6-3 16,5 1-1-16,8-1-2 15,4-6-14-15,8-18-10 16,10-12-8-16,-1-15-3 16,6-17-1-16,0-15 0 15,-2-15 1-15,1-7 5 16,-6-8 16-16,-5 4 16 15,-3-4 16-15,-5 1 5 0,0 4 11 16,-5 5-2 0,-2 7 2-16,2 3-1 15,-5 11-3-15,5 17-10 16,0 0-5-16,0 0-3 0,0 22-9 16,5 9-12-16,2 7-22 15,3 7-24-15,0-4-25 16,8 5 4-16,-3-11-6 15,3-3-2-15,0-11 0 16</inkml:trace>
          <inkml:trace contextRef="#ctx0" brushRef="#br0" timeOffset="1312.5593">-1602 7226 280 0,'-3'-27'105'0,"-2"13"-2"15,5 14-41-15,-5 23-19 16,2 13-21-16,4 12-11 16,-1 13-10-16,5 12-12 15,2 10-14-15,-4 3-17 16,11 0-19-16,-3-4-11 15,1-9-11-15,4-9-10 16,-2-16-3-16,4-6 7 16,-18-42 35-16</inkml:trace>
          <inkml:trace contextRef="#ctx0" brushRef="#br0" timeOffset="1687.5696">-1524 7591 277 0,'-26'-11'110'0,"26"11"-4"16,-27 11-30-16,27-11-33 15,-20 12-19-15,20-12-30 16,0 0-15-16,0 0-10 16,0 0-12-16,0 0-5 15,0 0-4-15,30-20 2 16,-10 7 1-16,5 0 14 0,5-4 7 15,-2 2 11-15,7-1 8 16,-7 4 6-16,0 2 3 16,-5 5 5-16,-3 3 4 15,-20 2 2-15,22 12 1 16,-22-12 0-16,5 30 0 16,-5-7 0-16,-3 2-10 15,1 3-15-15,4 2-15 16,-2 3-7-16,6 0-7 15,-6-2-13-15,7 2-4 16,-4-11-4-16,5-1 40 16,-8-21 23-16</inkml:trace>
          <inkml:trace contextRef="#ctx0" brushRef="#br0" timeOffset="2187.5335">-1094 7467 182 0,'-14'28'74'0,"6"2"-1"16,5-3-37-16,5 4-16 0,6 0-9 15,0 6-5-15,2-2-3 16,0-1-9 0,0-1-4-16,-7-3-5 15,4-3 2-15,0-11 0 0,-7-16 8 16,0 0 1-16,0 0 1 16,5-41 10-16,-5 3 4 15,6-9 3-15,-3-7-1 16,6-6-2-16,-1-6-7 15,9 5-1-15,-1 3-1 16,2 9-2-16,2 4 7 16,5 10 2-16,0 12 0 15,0 13 2-15,-2 15 2 0,-1 12-2 16,-1 12 1 0,-6 9 0-16,-2 7-7 15,-3 6-2-15,-3 4-1 16,-2-6-13-16,-3-4-21 0,6-7-17 15,-1-10-24-15,1-11-3 16,7-7-4-16,1-14 2 16,4-2-4-16</inkml:trace>
          <inkml:trace contextRef="#ctx0" brushRef="#br0" timeOffset="2625.038">-521 7181 237 0,'0'0'80'0,"-18"15"-3"16,18-15-32-16,-6 30-24 16,4-9-14-16,2 4-4 15,0 3-1-15,3 7 0 16,1-2-1-16,2 3 0 15,-1-2-4-15,3-5-13 16,1-2-5-16,2-9-1 16,-11-18 0-16,27 10 1 15,-14-22 0-15,0-8 2 16,-1-8 5-16,3-6 17 16,-5-4 7-16,-2-5 8 15,0-2 7-15,-4 4 7 0,-4 1 8 16,0 8 5-16,-4 8-1 15,4 24-2-15,-8-18-4 16,8 18-7-16,-10 36-7 16,7-3-10-16,0 12-13 15,3 1-23-15,6 2-25 16,2 0-21-16,4-7-21 16,8-5-13-16,-2-14 1 15,9-9-4-15,1-14 7 16</inkml:trace>
          <inkml:trace contextRef="#ctx0" brushRef="#br0" timeOffset="3250.054">-164 7044 222 0,'-27'-8'79'16,"27"8"-1"-16,-21 21-31 15,13-1-25-15,1 7-9 16,4 9-8-16,1 2-4 16,2 3-1-16,0 1-1 15,3-1-5-15,-1-3-9 16,5-5-5-16,-4-7-2 16,-1-7 2-16,-2-19 1 15,6 15 9-15,-6-15 4 0,10-24 9 16,-8-4 12-16,4-11 11 15,-1-6 4-15,0-8 1 16,5-2-2 0,-1 1-7-16,4 8-6 0,0 3-2 15,0 13-4-15,6 15-5 16,-19 15-4-16,29 12-2 16,-19 14 2-16,0 15-2 15,-3 4 0-15,-4 10-1 16,-6-3 1-16,-2 0-1 15,-2-4 1-15,-3-12-2 16,7-11-1-16,3-25 1 16,0 0 1-16,0 0-1 0,2-32 1 15,8-6 0-15,6-11 1 16,3-9 2-16,0 2 6 16,6-5 7-1,3 6 5-15,-3 4 5 0,4 14 1 16,-5 8 1-16,1 15-1 15,-6 14 0-15,-3 17-8 16,-6 8-6-16,-2 6-6 16,-6 12-9-16,-2-2-22 15,2 4-34-15,-4-9-24 16,2-4-22-16,3-6-2 16,-3-26-1-16,5 20-1 15,-5-20 2-15</inkml:trace>
          <inkml:trace contextRef="#ctx0" brushRef="#br0" timeOffset="3562.6174">-1003 6903 532 0,'-23'-8'166'0,"6"0"-12"16,-3-2-60-16,20 10-70 15,0 0-70-15,0 0-71 16,0 0-53-16,10 18-7 16,3-6-6-16,2-2 5 15</inkml:trace>
        </inkml:traceGroup>
        <inkml:traceGroup>
          <inkml:annotationXML>
            <emma:emma xmlns:emma="http://www.w3.org/2003/04/emma" version="1.0">
              <emma:interpretation id="{0736B84E-B4BD-489D-AFC2-37AADC9F15AF}" emma:medium="tactile" emma:mode="ink">
                <msink:context xmlns:msink="http://schemas.microsoft.com/ink/2010/main" type="inkWord" rotatedBoundingBox="13446,7533 14479,7000 15146,8294 14113,8827"/>
              </emma:interpretation>
            </emma:emma>
          </inkml:annotationXML>
          <inkml:trace contextRef="#ctx0" brushRef="#br0" timeOffset="-43150.7863">2548 4987 171 0,'10'-15'75'16,"-6"-8"-34"-16,2-3-25 15,1-2-3-15,0-6 0 0,1-2 9 16,-3-5 2-16,3-4 3 16,-1 4-3-16,-1 4-1 15,3 3-2 1,-1 11-1-16,-8 23-2 0,23 21-5 16,-6 29-1-16,3 29-1 15,0 27 4-15,1 16-1 16,6 17 3-16,1 7-4 15,-3 1-3-15,1-8-10 16,-4-17-19-16,-4-24-28 16,-1-19-37-16,-2-18-20 15,-10-28-15-15,1-16 3 16,-6-17-3-16</inkml:trace>
          <inkml:trace contextRef="#ctx0" brushRef="#br0" timeOffset="-42695.6228">3341 5227 181 0,'-7'84'112'15,"1"-3"-8"-15,4 4-47 16,10-3-8-16,6-6-3 0,9-10-7 16,10-18-13-16,5-16-6 15,2-22-11-15,5-20 0 16,-1-23 1-16,1-25 0 15,-3-17 1-15,-7-20-3 16,-12-13 3-16,-7-3-5 16,-17-4 6-16,-13-3 3 15,-14 4 5-15,-3 12 9 16,-17 11 0-16,-4 20 1 16,-6 19-6-16,5 27-4 15,0 30-35-15,2 30-37 16,13 31-45-16,8 30-51 15,13 15-15-15,15 15-2 0,14-11 1 16,25-6 82-16</inkml:trace>
        </inkml:traceGroup>
      </inkml:traceGroup>
    </inkml:traceGroup>
    <inkml:traceGroup>
      <inkml:annotationXML>
        <emma:emma xmlns:emma="http://www.w3.org/2003/04/emma" version="1.0">
          <emma:interpretation id="{01D394BF-4E06-4060-8947-315E6EC7161F}" emma:medium="tactile" emma:mode="ink">
            <msink:context xmlns:msink="http://schemas.microsoft.com/ink/2010/main" type="paragraph" rotatedBoundingBox="14485,8820 20568,13495 18902,15662 12820,109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615CCC7-C08C-4633-B836-5EEE5CCF5840}" emma:medium="tactile" emma:mode="ink">
              <msink:context xmlns:msink="http://schemas.microsoft.com/ink/2010/main" type="inkBullet" rotatedBoundingBox="13932,9539 15067,10412 14328,11374 13193,10501"/>
            </emma:interpretation>
          </emma:emma>
        </inkml:annotationXML>
        <inkml:trace contextRef="#ctx0" brushRef="#br0" timeOffset="1312.5593">-1602 7226 280 0,'-3'-27'105'0,"-2"13"-2"15,5 14-41-15,-5 23-19 16,2 13-21-16,4 12-11 16,-1 13-10-16,5 12-12 15,2 10-14-15,-4 3-17 16,11 0-19-16,-3-4-11 15,1-9-11-15,4-9-10 16,-2-16-3-16,4-6 7 16,-18-42 35-16</inkml:trace>
        <inkml:trace contextRef="#ctx0" brushRef="#br0" timeOffset="1031.3025">-1739 7623 225 0,'-28'-20'87'16,"14"18"-6"-16,-6 1-30 15,-1 6-17 1,1 4-8-16,-3 13-5 15,1 9-8-15,-4 9-5 0,6 8-3 16,2 11 0-16,3 6-3 16,5 1-1-16,8-1-2 15,4-6-14-15,8-18-10 16,10-12-8-16,-1-15-3 16,6-17-1-16,0-15 0 15,-2-15 1-15,1-7 5 16,-6-8 16-16,-5 4 16 15,-3-4 16-15,-5 1 5 0,0 4 11 16,-5 5-2 0,-2 7 2-16,2 3-1 15,-5 11-3-15,5 17-10 16,0 0-5-16,0 0-3 0,0 22-9 16,5 9-12-16,2 7-22 15,3 7-24-15,0-4-25 16,8 5 4-16,-3-11-6 15,3-3-2-15,0-11 0 16</inkml:trace>
        <inkml:trace contextRef="#ctx0" brushRef="#br0" timeOffset="593.7364">-2094 7528 227 0,'0'0'92'15,"0"0"-5"-15,0 0-33 16,-10 15-24-16,8 8-10 16,1 14-6-16,1 7-2 15,1 13-2-15,-1 6 2 16,5 4-4-16,-1 8-2 15,4 4-15-15,-1-5-6 0,4-6-12 16,1-11-13-16,3-10-14 16,3-15-21-1,0-17-9-15,5-15 0 0,-4-23 5 16,5-9 4-16</inkml:trace>
      </inkml:traceGroup>
      <inkml:traceGroup>
        <inkml:annotationXML>
          <emma:emma xmlns:emma="http://www.w3.org/2003/04/emma" version="1.0">
            <emma:interpretation id="{0BE9CEAA-253E-4F37-94B8-311013478176}" emma:medium="tactile" emma:mode="ink">
              <msink:context xmlns:msink="http://schemas.microsoft.com/ink/2010/main" type="line" rotatedBoundingBox="16819,10613 20567,13495 18902,15662 15153,12780"/>
            </emma:interpretation>
          </emma:emma>
        </inkml:annotationXML>
        <inkml:traceGroup>
          <inkml:annotationXML>
            <emma:emma xmlns:emma="http://www.w3.org/2003/04/emma" version="1.0">
              <emma:interpretation id="{11083889-9452-4093-8B9F-17F9A7709ABF}" emma:medium="tactile" emma:mode="ink">
                <msink:context xmlns:msink="http://schemas.microsoft.com/ink/2010/main" type="inkWord" rotatedBoundingBox="16271,11326 18543,13072 17425,14526 15153,12780"/>
              </emma:interpretation>
            </emma:emma>
          </inkml:annotationXML>
          <inkml:trace contextRef="#ctx0" brushRef="#br0" timeOffset="2187.5335">-1094 7467 182 0,'-14'28'74'0,"6"2"-1"16,5-3-37-16,5 4-16 0,6 0-9 15,0 6-5-15,2-2-3 16,0-1-9 0,0-1-4-16,-7-3-5 15,4-3 2-15,0-11 0 0,-7-16 8 16,0 0 1-16,0 0 1 16,5-41 10-16,-5 3 4 15,6-9 3-15,-3-7-1 16,6-6-2-16,-1-6-7 15,9 5-1-15,-1 3-1 16,2 9-2-16,2 4 7 16,5 10 2-16,0 12 0 15,0 13 2-15,-2 15 2 0,-1 12-2 16,-1 12 1 0,-6 9 0-16,-2 7-7 15,-3 6-2-15,-3 4-1 16,-2-6-13-16,-3-4-21 0,6-7-17 15,-1-10-24-15,1-11-3 16,7-7-4-16,1-14 2 16,4-2-4-16</inkml:trace>
          <inkml:trace contextRef="#ctx0" brushRef="#br0" timeOffset="2625.038">-521 7181 237 0,'0'0'80'0,"-18"15"-3"16,18-15-32-16,-6 30-24 16,4-9-14-16,2 4-4 15,0 3-1-15,3 7 0 16,1-2-1-16,2 3 0 15,-1-2-4-15,3-5-13 16,1-2-5-16,2-9-1 16,-11-18 0-16,27 10 1 15,-14-22 0-15,0-8 2 16,-1-8 5-16,3-6 17 16,-5-4 7-16,-2-5 8 15,0-2 7-15,-4 4 7 0,-4 1 8 16,0 8 5-16,-4 8-1 15,4 24-2-15,-8-18-4 16,8 18-7-16,-10 36-7 16,7-3-10-16,0 12-13 15,3 1-23-15,6 2-25 16,2 0-21-16,4-7-21 16,8-5-13-16,-2-14 1 15,9-9-4-15,1-14 7 16</inkml:trace>
          <inkml:trace contextRef="#ctx0" brushRef="#br0" timeOffset="-43150.7863">2548 4987 171 0,'10'-15'75'16,"-6"-8"-34"-16,2-3-25 15,1-2-3-15,0-6 0 0,1-2 9 16,-3-5 2-16,3-4 3 16,-1 4-3-16,-1 4-1 15,3 3-2 1,-1 11-1-16,-8 23-2 0,23 21-5 16,-6 29-1-16,3 29-1 15,0 27 4-15,1 16-1 16,6 17 3-16,1 7-4 15,-3 1-3-15,1-8-10 16,-4-17-19-16,-4-24-28 16,-1-19-37-16,-2-18-20 15,-10-28-15-15,1-16 3 16,-6-17-3-16</inkml:trace>
          <inkml:trace contextRef="#ctx0" brushRef="#br0" timeOffset="2187.5335">-1094 7467 182 0,'-14'28'74'0,"6"2"-1"16,5-3-37-16,5 4-16 0,6 0-9 15,0 6-5-15,2-2-3 16,0-1-9 0,0-1-4-16,-7-3-5 15,4-3 2-15,0-11 0 0,-7-16 8 16,0 0 1-16,0 0 1 16,5-41 10-16,-5 3 4 15,6-9 3-15,-3-7-1 16,6-6-2-16,-1-6-7 15,9 5-1-15,-1 3-1 16,2 9-2-16,2 4 7 16,5 10 2-16,0 12 0 15,0 13 2-15,-2 15 2 0,-1 12-2 16,-1 12 1 0,-6 9 0-16,-2 7-7 15,-3 6-2-15,-3 4-1 16,-2-6-13-16,-3-4-21 0,6-7-17 15,-1-10-24-15,1-11-3 16,7-7-4-16,1-14 2 16,4-2-4-16</inkml:trace>
        </inkml:traceGroup>
      </inkml:traceGroup>
    </inkml:traceGroup>
    <inkml:traceGroup>
      <inkml:annotationXML>
        <emma:emma xmlns:emma="http://www.w3.org/2003/04/emma" version="1.0">
          <emma:interpretation id="{D96B18C7-AE3D-41F0-AA42-E86D2C24AD24}" emma:medium="tactile" emma:mode="ink">
            <msink:context xmlns:msink="http://schemas.microsoft.com/ink/2010/main" type="paragraph" rotatedBoundingBox="11779,11087 20180,15989 18104,19547 9703,1464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99869D-0087-40AA-933F-812D862EF70D}" emma:medium="tactile" emma:mode="ink">
              <msink:context xmlns:msink="http://schemas.microsoft.com/ink/2010/main" type="inkBullet" rotatedBoundingBox="11779,11087 13193,11912 12413,13250 10998,12425"/>
            </emma:interpretation>
          </emma:emma>
        </inkml:annotationXML>
        <inkml:trace contextRef="#ctx0" brushRef="#br0" timeOffset="312.5334">-2444 7664 219 0,'-16'-28'72'16,"4"3"3"-16,-1 0-22 16,6 2-19-16,7-2-17 15,7 2-10-15,4 2-2 16,9 4-1-16,-2 7-1 15,7 7-1-15,2 10 0 0,3 9-1 16,-1 9 2-16,-2 10 1 16,-5 9 2-16,-4 8-3 15,-8 7 2 1,-5 2-1-16,-10 7 0 0,-9 0-2 16,-5-2-7-16,-6-3-10 15,-7-14-5-15,-3-7-9 16,6-14-12-16,2-20-14 15,7-11-19-15,9-20-4 16,11-7 6-16,4-16 4 16,16-1 1-16</inkml:trace>
        <inkml:trace contextRef="#ctx0" brushRef="#br0">-2517 7735 322 0,'-26'-11'109'16,"26"11"-11"-16,-19-5-32 0,19 5-22 16,0 0-15-16,0 0-13 15,0 0-7-15,2 21-7 16,5 1 2-16,1 6-2 16,5 16 3-16,5 11-3 15,1 13 3-15,2 9-4 16,6 3 1-16,-2 2-2 15,0-4-1-15,-2-8-8 16,-2-13-13-16,-6-10-15 16,-2-14-20-16,-4-17-19 15,-9-16-20-15,0 0-2 16,10-21-3-16,-14-12 6 16,4-10 11-16</inkml:trace>
      </inkml:traceGroup>
      <inkml:traceGroup>
        <inkml:annotationXML>
          <emma:emma xmlns:emma="http://www.w3.org/2003/04/emma" version="1.0">
            <emma:interpretation id="{4BAB7D81-044E-4686-8136-32100A239399}" emma:medium="tactile" emma:mode="ink">
              <msink:context xmlns:msink="http://schemas.microsoft.com/ink/2010/main" type="line" rotatedBoundingBox="16143,13892 20067,16182 19384,17354 15459,15064"/>
            </emma:interpretation>
          </emma:emma>
        </inkml:annotationXML>
      </inkml:traceGroup>
      <inkml:traceGroup>
        <inkml:annotationXML>
          <emma:emma xmlns:emma="http://www.w3.org/2003/04/emma" version="1.0">
            <emma:interpretation id="{BF707F61-C764-408A-ADAC-6F4C5A0AB45E}" emma:medium="tactile" emma:mode="ink">
              <msink:context xmlns:msink="http://schemas.microsoft.com/ink/2010/main" type="line" rotatedBoundingBox="13987,15935 15540,16711 15061,17670 13507,16895"/>
            </emma:interpretation>
          </emma:emma>
        </inkml:annotationXML>
        <inkml:traceGroup>
          <inkml:annotationXML>
            <emma:emma xmlns:emma="http://www.w3.org/2003/04/emma" version="1.0">
              <emma:interpretation id="{63C61656-7F39-48FB-9983-361427D27C4F}" emma:medium="tactile" emma:mode="ink">
                <msink:context xmlns:msink="http://schemas.microsoft.com/ink/2010/main" type="inkWord" rotatedBoundingBox="13987,15935 15540,16711 15061,17670 13507,16895"/>
              </emma:interpretation>
            </emma:emma>
          </inkml:annotationXML>
          <inkml:trace contextRef="#ctx0" brushRef="#br0" timeOffset="312.5334">-2444 7664 219 0,'-16'-28'72'16,"4"3"3"-16,-1 0-22 16,6 2-19-16,7-2-17 15,7 2-10-15,4 2-2 16,9 4-1-16,-2 7-1 15,7 7-1-15,2 10 0 0,3 9-1 16,-1 9 2-16,-2 10 1 16,-5 9 2-16,-4 8-3 15,-8 7 2 1,-5 2-1-16,-10 7 0 0,-9 0-2 16,-5-2-7-16,-6-3-10 15,-7-14-5-15,-3-7-9 16,6-14-12-16,2-20-14 15,7-11-19-15,9-20-4 16,11-7 6-16,4-16 4 16,16-1 1-16</inkml:trace>
          <inkml:trace contextRef="#ctx0" brushRef="#br0" timeOffset="593.7364">-2094 7528 227 0,'0'0'92'15,"0"0"-5"-15,0 0-33 16,-10 15-24-16,8 8-10 16,1 14-6-16,1 7-2 15,1 13-2-15,-1 6 2 16,5 4-4-16,-1 8-2 15,4 4-15-15,-1-5-6 0,4-6-12 16,1-11-13-16,3-10-14 16,3-15-21-1,0-17-9-15,5-15 0 0,-4-23 5 16,5-9 4-16</inkml:trace>
        </inkml:traceGroup>
        <inkml:traceGroup>
          <inkml:annotationXML>
            <emma:emma xmlns:emma="http://www.w3.org/2003/04/emma" version="1.0">
              <emma:interpretation id="{7DCC0F88-03EA-4EFA-B1EE-1DF2CFF28C24}" emma:medium="tactile" emma:mode="ink">
                <msink:context xmlns:msink="http://schemas.microsoft.com/ink/2010/main" type="inkWord" rotatedBoundingBox="16142,13894 20069,16176 19387,17349 15460,15067"/>
              </emma:interpretation>
            </emma:emma>
          </inkml:annotationXML>
          <inkml:trace contextRef="#ctx0" brushRef="#br0">-2517 7735 322 0,'-26'-11'109'16,"26"11"-11"-16,-19-5-32 0,19 5-22 16,0 0-15-16,0 0-13 15,0 0-7-15,2 21-7 16,5 1 2-16,1 6-2 16,5 16 3-16,5 11-3 15,1 13 3-15,2 9-4 16,6 3 1-16,-2 2-2 15,0-4-1-15,-2-8-8 16,-2-13-13-16,-6-10-15 16,-2-14-20-16,-4-17-19 15,-9-16-20-15,0 0-2 16,10-21-3-16,-14-12 6 16,4-10 11-16</inkml:trace>
          <inkml:trace contextRef="#ctx0" brushRef="#br0" timeOffset="593.7364">-2094 7528 227 0,'0'0'92'15,"0"0"-5"-15,0 0-33 16,-10 15-24-16,8 8-10 16,1 14-6-16,1 7-2 15,1 13-2-15,-1 6 2 16,5 4-4-16,-1 8-2 15,4 4-15-15,-1-5-6 0,4-6-12 16,1-11-13-16,3-10-14 16,3-15-21-1,0-17-9-15,5-15 0 0,-4-23 5 16,5-9 4-16</inkml:trace>
          <inkml:trace contextRef="#ctx0" brushRef="#br0" timeOffset="1031.3025">-1739 7623 225 0,'-28'-20'87'16,"14"18"-6"-16,-6 1-30 15,-1 6-17 1,1 4-8-16,-3 13-5 15,1 9-8-15,-4 9-5 0,6 8-3 16,2 11 0-16,3 6-3 16,5 1-1-16,8-1-2 15,4-6-14-15,8-18-10 16,10-12-8-16,-1-15-3 16,6-17-1-16,0-15 0 15,-2-15 1-15,1-7 5 16,-6-8 16-16,-5 4 16 15,-3-4 16-15,-5 1 5 0,0 4 11 16,-5 5-2 0,-2 7 2-16,2 3-1 15,-5 11-3-15,5 17-10 16,0 0-5-16,0 0-3 0,0 22-9 16,5 9-12-16,2 7-22 15,3 7-24-15,0-4-25 16,8 5 4-16,-3-11-6 15,3-3-2-15,0-11 0 16</inkml:trace>
          <inkml:trace contextRef="#ctx0" brushRef="#br0" timeOffset="1312.5593">-1602 7226 280 0,'-3'-27'105'0,"-2"13"-2"15,5 14-41-15,-5 23-19 16,2 13-21-16,4 12-11 16,-1 13-10-16,5 12-12 15,2 10-14-15,-4 3-17 16,11 0-19-16,-3-4-11 15,1-9-11-15,4-9-10 16,-2-16-3-16,4-6 7 16,-18-42 35-16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4:36.962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544 197 330 0,'-18'-20'128'0,"-4"0"-26"16,-1-3-76-16,-10-7-27 15,3 2-9-15,0 3-8 16,-6 4-5-16,-2 4 2 16,-5 7 5-16,3 7 6 15,-3 6 8-15,0 9 7 0,3 6 4 16,3 3 3-1,7 9 3-15,10 3-2 16,6 4-3-16,9-3-1 16,10 4 2-16,8 0-5 0,10-3-2 15,14 3-2-15,4-1 1 16,10-4-2-16,4 3 1 16,8 0-2-16,7 1 0 15,6 6-2-15,7 3 1 16,1 5 2-16,1 4-6 15,0 1 4-15,-4 4-6 16,-5 6 6-16,-11-2-7 16,-11 12 5-16,-15 2-6 15,-18 3 3-15,-11-3 3 16,-13 3 0-16,-15-2 1 16,-11-8-1-16,-5-6 4 15,-11-21 4-15,-7-11 14 0,3-16 15 16,-4-12 10-16,0-27 9 15,4-6 11-15,-4-31 13 16,14-6-1-16,-5-19-2 16,16 0-32-16,-5-16-42 15,12 3 0-15,2 1 0 16,8-2 0-16,9 21-62 16,-8-3-78-16,10 11-30 15,-8 1 4-15,8 9-7 16,-5-4 3-16,3 2 29 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4:38.274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9 112 49 0,'0'0'46'15,"0"0"-8"-15,-5-22-24 16,5 22-11-16,5-26-4 15,-5 26-1-15,5-27-2 16,-5 27 5-16,2-23 4 16,-2 23 5-16,1-15 6 15,-1 15 5-15,0 0 4 16,0 0-1-16,0 0 0 0,0 0-2 16,-15 22-6-16,15-22-5 15,-1 33-6-15,-1-5-2 16,4 8-4-16,-1 10 1 15,1 9-5-15,3 3-13 16,-2 1-17-16,4 6-20 16,0-11-18-16,4 3-12 15,-7-18 32-15,6-2 53 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4:39.165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147 2 69 0,'-23'5'73'0,"8"0"-8"15,-2-5-35-15,17 0-4 16,-26 2 1-16,26-2 1 15,-20 5-3-15,20-5-1 16,-18 18-3-16,18-18 0 16,-15 30-5-16,10-6-3 15,1 8-3-15,-1 6-2 16,5 10 2-16,7 6-3 16,1 7 1-16,-1 7-6 15,5 2 0-15,1-3-3 16,0 0 2-16,2-10-2 15,-3-9 2-15,1-11 0 0,-2-7 2 16,-1-12 1-16,-10-18 3 16,20 11 1-16,-20-11 0 15,22-8 1-15,-7 0-1 16,0-4-1-16,10-4-1 16,-1 1-1-16,6 0-3 15,3 0-2-15,6 2 0 16,0 0 0-16,3 3-1 15,-1 1-1-15,-1 3-9 16,2-2-12-16,-4-1-16 16,-2-2-19-16,-3-1-22 15,-3-6-12-15,-2 1-8 16,-8-9 1-16,2-4 52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4:39.509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42 0 383 0,'-25'21'109'0,"17"2"-14"0,1 1-71 15,5 9-31-15,7 10-10 16,7 15 1-16,3 11 0 16,3 19 4-16,0 9 0 15,7 11 12-15,-3 7 4 16,4 8 12-16,-4 1-5 16,1 3 5-16,0-5-5 15,-1-6 2-15,-4-10-6 16,-5-10-4-16,4-17-26 15,-4-11-27-15,4-17-38 16,-4-23-24-16,2-19-8 16,-8-39-5-16,3-21 32 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4:52.706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0 121 406 0,'17'-37'150'0,"-2"3"0"16,-2-3-84-16,9 24-14 16,-22 13-7-16,31 28-12 15,-21 20-7-15,-2 25-19 16,-1 18-30-16,-4 15-13 0,6 16-21 15,-9 5-5-15,10 11 1 16,-10-13 0-16,6 3 6 16,-4-18 14-16,-2-5 24 15,0-20 2-15,3-18-12 16,-3-16-25-16,5-23-25 16,-5-28-18-16,0 0 0 15,27-45-6-15,-16-21 42 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4:53.143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0 122 429 0,'0'0'126'0,"21"28"-3"15,-12 2-71-15,-1 15-42 16,-1 13-13-16,-2 13 4 16,3 11-2-16,-3 9-2 15,0 2 5-15,0-2-1 16,3-8 12-16,12-1 3 16,-2-17 10-16,15-11-3 15,-1-14 9-15,13-14 1 16,-1-17-4-16,8-21-1 0,-2-23-9 15,-2-16-8 1,-4-20-3-16,-5-10 26 16,-11-20-20-16,-3-8-14 15,-14-7 0-15,-4 4 0 0,-19 4 0 16,-4 13 0-16,-21 15 0 16,-8 21 0-16,-13 24 0 15,-13 27 0-15,-2 29 0 16,-10 22 0-16,19 32-56 15,2 17-124-15,26 24-18 16,21 14-8-16,28 4-5 16,32-11 40-16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27.327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20 0 197 0,'-21'8'99'15,"21"-8"-2"-15,0 20-38 16,0-20-21-16,15 26-10 16,-2-9-7-16,5 1-5 15,2 3-9-15,0 6-11 16,7-4-19-16,-6 0-17 15,1-3-21-15,-1 0-20 16,-4-9-12-16,-4 1-9 0,-13-12-2 16,23-7 51-16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5:02.040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0 42 561 0,'7'20'147'15,"-4"3"-15"-15,2 5-122 0,2 10-24 16,1 7-8-16,5 12 1 15,0 13 2-15,6 14 2 16,-3 12 8-16,1 20 16 16,4 11 6-1,3 10 6-15,2 9 1 0,2-7 6 16,2-5-6-16,2-15 1 16,-4-18-6-16,-5-25-5 15,2-18-1-15,-10-27-7 16,-15-31-6-16,16-5-2 15,-17-35-1-15,-9-19 3 16,-2-16-2-16,-3-14-2 16,-3-18 3-16,0-12-1 0,0-9 8 15,-1-1-3-15,4 4 2 16,2 6-4-16,5 8 3 16,1 13 3-1,1 17-2-15,-1 18 6 0,4 20-1 16,-1 15 1-16,4 28 3 15,0 0-1-15,0 0 0 16,-6 33-2-16,14 2 0 16,10 8-6-16,7 12 1 15,8 6-3-15,10 5 2 16,9 2-2-16,2 0 3 16,3-7-4-16,-1-7 4 15,-3-7-1-15,-8-8 1 0,-4-11 1 16,-7-11 2-16,-8-15 0 15,-8-9 0 1,-3-19-2-16,-1-11 0 16,-6-22 1-16,-3-8 0 0,0-15-1 15,-4-6-5-15,1-3 2 16,1-1-4-16,-4 2 7 16,4 8-1-16,-1 16-2 15,3 8-1-15,-2 15-2 16,-1 6 0-16,4 17-3 15,-6 20 3-15,15 5-4 16,0 20-3-16,2 10 4 16,3 11 3-16,5 15 11 15,9 17 13-15,3 11 5 16,11 16 1-16,-2-5-14 16,4 15-13-16,3-10 0 15,4 3 0-15,-6-12 0 0,4-10 0 16,-9-18 0-16,0-12 0 15,-7-12 0-15,-5-20 0 16,3-3 0-16,-22-24-106 16,6-6-43-16,-12-20-4 15,-1-8-3-15,-11-14 1 16,3-2 1-16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5:02.602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32 110 301 0,'-17'-11'95'0,"17"11"3"15,-13 21-33-15,8 11-18 16,10 11-8-16,3 10-7 16,4 13-6-16,4 0-3 15,6 2-4-15,-4 3-4 0,7-7-8 16,-8-11 3-16,-1-10-10 15,-1-11 4-15,-7-6-8 16,-3-9 15-16,-5-17-4 16,0 0 3-16,9-15-3 15,-8-18-20-15,-2-14-1 16,4-9-14-16,-3-17 3 16,2-6-17-16,-4-9 7 15,4 6-6-15,-1 1 10 16,6 13 14-16,1 8 10 15,9 17 15-15,3 22 8 16,8 13 6-16,8 22 3 0,7 21-1 16,7 16 0-16,2 9-3 15,4 14 1-15,-5 9-10 16,2 1-7-16,-6 2-12 16,-11-1-21-16,-1-6-13 15,-10-8-38-15,-8-8-34 16,-4-5-24-16,-15-18 1 15,-4-4-7-15,-8-25 90 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5:33.480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0 340 195 0,'0'-28'117'0,"7"2"-1"16,-6-6-35-16,9-4-43 15,7-1-9-15,1 1 0 16,5 3-5-16,7 2-6 16,0 4-5-16,7 6-3 15,1 4-5-15,8 6-4 16,-1 7 5-16,1 6 7 16,6 14 4-16,-3 9 4 15,4 13 2-15,-11 15 0 16,1 13 0-16,-6 9-2 0,-9 9-1 15,-15 9-14-15,-10-1-6 16,-14 1-1-16,-14-7-2 16,-15-13 37-16,-3-11 2 15,-17-15 4-15,2-13-6 16,-6-24 0-16,9-11-34 16,0-24 0-16,15-10 0 15,4-9 0-15,14-11 0 16,9 4 0-16,13-2 0 15,12 10 0-15,11 8 0 16,10 15 0-16,8 15 0 16,14 17 0-16,-3 4 0 15,7 17 0-15,-6 1-37 0,4 10-25 16,-11-11-12-16,1 7-9 16,-11-17-14-16,0-3 1 15,-7-9-20-15,-1-12 0 16,0-12-2-16,-6-12 3 15,1-2 12-15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5:33.964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158 4 409 0,'0'0'120'16,"0"36"-9"-16,-7-2-49 15,-8 4-35-15,-1 10-19 16,-6 11-2-16,-1 11-3 15,0 6 3-15,1 6 11 16,5 14 3-16,7 7 2 16,7-4 6-16,11 0 1 0,12-15 4 15,15-9-3-15,5-16-3 16,11-17-13-16,4-31-1 16,1-17-4-1,1-27-4-15,-4-19 1 0,-8-12-6 16,-11-17 4-16,-15-13-1 15,-6-4 3-15,-13-3-1 16,-10 2-5-16,-17 5 0 16,1 9 0-16,-12 6 0 15,-2 16 0-15,-11 5 0 16,3 12 0-16,1 15 0 16,1 4-35-16,14 22-113 15,4 8-13-15,16 17-17 0,6 0-5 16,21 13-1-16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5:34.448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98 273 446 0,'-17'3'138'16,"3"12"-5"-16,-1 3-76 15,-2 5-34-15,4 12-10 0,3 11-7 16,3 9-10-16,4 16-3 15,6 5 3-15,9 10 3 16,14 0 15-16,3-3 10 16,14-9 7-16,3-13 7 15,15-13 1-15,-1-28 4 16,11-15-9-16,-8-30-34 16,4-18 0-16,-8-25 0 15,-4-13 0-15,-12-11 0 16,-11-7 0-16,-17-4 0 15,-14 1 0-15,-11 2 0 16,-21 11 0-16,-9 15 0 16,-13 4-3-16,-3 24-70 0,-11 1-26 15,9 20-20-15,-13 7-17 16,5 17-31-16,1 9 7 16,2 3 14-16,17 14 27 15,1 5 119-15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4.593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70 40 192 0,'0'0'114'0,"-18"-25"1"15,18 25-29-15,-17-13-11 16,17 13-3-16,-18-2-9 0,18 2-8 16,-10 15-8-16,10-15-8 15,-6 31-3-15,2-6-7 16,9 10-5-16,-1 9-13 15,2 6-5-15,3 9-4 16,2 3 2-16,1 4-3 16,4-2-2-16,-1 1-29 15,-5-7-17-15,5-6-24 16,-8-9-17-16,4-4-22 16,-2-11-17-16,-4-10-9 15,-5-18-2-15,0 0 36 16,1-17 13-16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4.968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48 302 351 0,'-24'2'117'15,"24"-2"2"-15,-19 0-19 16,19 0-6-16,0 0-7 0,0 0-10 15,0 0-8-15,-8-24-60 16,8 24-9-16,27-36 0 16,-1 13 0-16,4-7 0 15,6-3 0-15,6 0 0 16,-6-2 0-16,12 12-35 16,-13-5-84-16,0 13-30 15,-12 0-10-15,2 10-3 16,-12 0 0-16,-13 5 27 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5.452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24 126 384 0,'0'0'139'16,"-19"0"2"-16,19 0-25 15,0 0-17-15,-8-25-21 16,8 25-12-16,15-22-66 15,0 14 0-15,-15 8 0 16,30-8 0-16,-10 9 0 16,-2 3 0-16,8 9 0 15,-6-11-74-15,9 9-28 0,-10-13-19 16,11 2-34-16,-5-13-7 16,-2-5 25-1,-1-8 12-15,-2-9 21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6.156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35 33 341 0,'-3'-16'119'15,"3"16"-6"-15,-15-22-21 0,15 22-11 16,0 0-10-16,0 0-11 15,-14 0-14-15,16 15-10 16,-4 10-15-16,7 8-9 16,0 12-16-16,2 4-1 15,1 12-3-15,2 6-1 16,3-5 1-16,1-4-13 16,1-3-6-16,-2-12-9 15,0-8 3-15,-3-11 1 0,2-9 0 16,-12-15 1-1,0 0 2-15,0 0 22 16,-15-5 20-16,15 5 17 16,-30-29 9-16,15 10-2 0,-7-5 5 15,8-1 1-15,0-7-3 16,6-1-11-16,1-1-14 16,4 2-7-16,5-6-7 15,1 3 1-15,5 1-4 16,1 1-3-16,7 9-26 15,-1 3-25-15,10 9-30 16,-10 4-29-16,11 6-15 16,-1 1-6-16,5 2 0 15,0-4 0-15,0-10 25 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6.703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37 12 426 0,'0'0'129'16,"-18"-6"7"-16,18 6-35 15,0 0-21-15,-19-7-18 0,19 7-15 16,-1 16-14-16,2 8-24 15,-1 4-9-15,4 11 0 16,-1 9 0-16,4 2 0 16,4 14-34-16,-6-7-34 15,9 2-28-15,-6-9-22 16,2-7-22-16,0-12-7 16,-2-6 0-16,-8-25 18 15,0 0 24-15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27.562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37-5 303 0,'-20'-8'118'0,"20"8"-8"16,-14 23-45-16,11-2-22 15,3 14-18-15,0 8-14 16,2 7-5-16,-2 11-4 16,5 2 2-16,-4 6-5 0,-1-3-15 15,2 0-23-15,-2-9-28 16,-2-6-34-1,2-10-15-15,-1-16 2 16,6-7-7-16,-5-18 10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6.937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55 56 421 0,'-17'-20'130'0,"-1"2"-8"16,18 18-41-16,-25-23-23 15,25 23-18-15,0 0-35 16,0 0-36-16,0 0-41 16,0 0-32-16,0 24-28 15,0-24-6-15,23 27-5 16,-8-7 3-16,3-4 44 16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7.468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436 61 226 0,'0'0'109'15,"-26"-12"3"-15,7 4-15 16,-2 3-8-16,-11-8-3 16,7 9-1-16,-14-11-5 15,10 15-8-15,-10-5-8 16,4 14-61-16,2 1-3 16,1 10 0-16,4 4 0 15,1 6 0-15,6 8 0 16,6 5 0-16,5 2 0 15,5-1 0-15,8 3 0 16,2-6 0-16,14-5 0 0,0-12 0 16,15-8 0-16,-6-16 0 15,8-3-66-15,-6-20-24 16,13-7-19-16,-15-16-18 16,7-4-9-16,-12-10 12 15,-1 3 10-15,-5-6 10 16,-7-3 18-16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7.718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89 103 274 0,'-16'-35'102'0,"1"4"4"16,2 11-19-16,13 20-17 16,-20-18-12-16,20 18-10 0,-17 9-10 15,14 6-11-15,1 2-11 16,-1 11-8-16,3 3-2 15,3 12 0-15,2 2-2 16,5 10-1-16,0 7-3 16,0 5-1-16,2 4-20 15,1-9-16-15,0 5-26 16,-1-13-17-16,4-3-19 16,-6-11-16-16,0-13-5 15,-1-13-2-15,-9-14 19 16,0 0 16-16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8.374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34 8 297 0,'-16'-3'104'15,"16"3"3"-15,0 0-19 16,0 0-8-16,0 0-9 15,-19-6-9-15,19 6-8 16,0 0-8-16,2 14-9 16,-2 3-13-16,7 11-18 15,-4 8-22-15,2 4-9 16,0 11-10-16,-2-1-4 16,4 6-7-16,-5-9-9 15,3-1-22-15,-5-15-9 16,1-8-12-16,1-8-7 15,-2-15 6-15,0 0 3 0,3-20 7 16,1-6 6-16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8.609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35 10 447 0,'0'0'128'0,"-11"-16"-12"15,11 16-35-15,0 0-23 16,-17 0-28-16,17 0-37 0,0 0-35 16,0 0-41-16,-10 15-28 15,10-15-25-15,8 24-7 16,1-9-4-16,4 8 15 15,0-1 74-15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19.296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45 73 377 0,'-11'-23'143'15,"11"23"-10"-15,-13-20-24 16,13 20-17-16,0 0-10 0,0 0-13 16,-14-13-51-16,14 13-18 15,0 0 0-15,-8 15 0 16,8-15 0-1,0 34 0-15,2-6 0 0,3 5 0 16,0 7 0-16,3 0 0 16,5 4 0-16,-3-6 0 15,3 0 0-15,-3-13-46 16,5-2-20-16,-15-23 0 16,25 22-1-16,-25-22 7 15,18-7 18-15,-18 7 11 16,15-26 15-16,-8 4 9 0,-1-6 6 15,1-2 1-15,-4-4 2 16,2-4 6-16,-3-4 11 16,3 6 9-1,-5-4 8-15,3 9 5 0,-6 0 3 16,5 12 1-16,-6 4-1 16,4 15-9-16,0 0-9 15,0 0-10-15,-3 34-13 16,6-5-16-16,2 6-16 15,0 3-13-15,5 5-20 16,-5-8-25-16,10 4-28 16,-7-7-13-16,4-6 2 15,0-9 7-15,-12-17 14 0,26 15 9 16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6:20.062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-1 73 237 0,'0'0'81'0,"0"0"0"15,0 0-19-15,0 19-25 0,0-19-16 16,3 32-6-16,2-11-1 16,-2 6-9-16,4 3-3 15,-4 1 0-15,4 2 2 16,-4 0 3-16,2-6 0 15,2-3 2-15,-5-7 11 16,-2-17 6-16,5 15 6 16,-5-15 8-16,0 0 4 15,0-28 0-15,-5 1 1 16,5 1-1-16,-4-16-11 16,4 1-7-16,4-4-6 15,2 1-10-15,4 1-6 16,2 8-5-16,-1 7-3 0,4 10-6 15,0 13-11-15,-15 5-4 16,30 16-4-16,-17 3-4 16,1 14-6-16,-4-4 1 15,1 11 0-15,-3-2 7 16,4 0 8-16,-7 0 7 16,3-6 3-16,-3-6 6 15,0-5 4-15,-3-2 4 16,-2-19 2-16,0 0 8 15,0 0 5-15,0 0 0 16,7-30 2-16,-7-1-2 16,0-6 2-16,5-1-3 15,-1-3-2-15,5-1-7 0,-1 4-4 16,5 4-2-16,6 6-1 16,-5 9-7-16,5 13-15 15,-3 6-17-15,4 16-12 16,-2 4-3-16,1 18 1 15,-8 7-1-15,3 11 2 16,-4 4 6-16,-4 1 14 16,-6-3 20-16,2-4-18 15,-2-11-22-15,-2-15 4 16,2-28-8-16,0 0-2 16,10-21-6-16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7:12.691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0 0 347 0,'0'0'113'15,"0"0"-34"-15,18 33-74 16,-14-4-5-16,2 13 2 0,-1 11 1 16,2 10 1-16,1 14 1 15,2 13 6-15,2 12 11 16,4 14-4-1,4 4 3-15,3 8-5 0,1-6 1 16,0-3-5-16,0-15-4 16,-3-13-28-16,-1-18-25 15,-5-20-20-15,-5-27-33 16,-10-26-22-16,0 0-2 16,13-34-2-16,-19-23 36 15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7:13.409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649 86 355 0,'-20'-1'112'16,"-13"-9"-21"-1,-5-5-85-15,-4-2-2 16,-3 4 0-16,-1 1-1 15,-9 4 1-15,-1 2 2 0,1 6 5 16,4 3 2-16,-1 5 2 16,9 9 3-16,5 6-1 15,5 7 1-15,11 4-3 16,9 13 1-16,6 7-1 16,9 4-6-16,8 0 0 15,5-2-10-15,8-5 7 16,5-11-6-16,6-10 8 15,0-15-2-15,4-19-11 16,-1-10 9-16,-2-18-6 16,0-8 19-16,-4-9-5 15,-1-6 9-15,-4-6-4 16,-2 5 0-16,-3-2 7 0,-1 7-5 16,3 9 2-16,-1 9-11 15,-1 9-1-15,4 15-2 16,-6 14-2-16,5 12 0 15,-2 13-2-15,0 13 2 16,1 9-2-16,-3 18 4 16,0 8 7-16,-1 13-4 15,1 4 5-15,2 8-6 16,-9 1 5-16,2-5-12 16,2-4-2-16,-6-14 0 15,1-9 0-15,-7-19-38 16,5-13-23-16,-9-20-16 15,-1-20-19-15,0 0-22 0,15-30-19 16,-13-6-17-16,-2-19 10 16,0-11 21-16,-8-15 49 15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5:07:13.940"/>
    </inkml:context>
    <inkml:brush xml:id="br0">
      <inkml:brushProperty name="width" value="0.05833" units="cm"/>
      <inkml:brushProperty name="height" value="0.05833" units="cm"/>
      <inkml:brushProperty name="color" value="#177D36"/>
      <inkml:brushProperty name="fitToCurve" value="1"/>
    </inkml:brush>
  </inkml:definitions>
  <inkml:trace contextRef="#ctx0" brushRef="#br0">0 195 427 0,'23'-18'145'16,"-1"6"-4"-16,-4 4-38 16,0-5-92-16,6 5-9 15,-1-1 2-15,-3 8-3 16,-2-3 2-16,0 3 1 15,0-1-1-15,1-3 0 16,2 3 0-16,2-4-1 16,4-2 0-16,1-4-2 15,5-1-1-15,-1-4-1 16,1 7 2-16,-3-6 0 16,-2 3-1-16,0 4 0 15,-6 3-1-15,-2 4-1 16,-20 2-1-16,24 10 1 0,-24-10 0 15,12 25 1-15,-10-9 0 16,-2 4 2 0,-7-2 1-16,4 5 3 15,-4-1 1-15,-1 3 1 0,-2-4-1 16,0 7 1-16,0 4 3 16,-2 1 4-16,-1 8 2 15,3 7 2-15,-3 7 7 16,0 16-8-16,-1 8 5 15,4 14-5-15,1 13 1 16,2 6-10-16,2 0-1 16,3-1-11-16,11-5-59 15,-3-20-52-15,1-17-49 0,4-26-6 16,-11-43-1-16,0 0-4 16,2-26 28-1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28.234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20 96 314 0,'-17'-16'110'0,"17"16"-24"16,0 0-34-1,0 0-14-15,0 0-9 16,0 30-12-16,8-7-7 16,2 10-4-16,0 6-1 0,3 3-4 15,2-1 0-15,0-1-1 16,-1-2 1-16,-3-12-1 15,-3-3 1-15,1-8-1 16,-9-15-1-16,0 0 0 16,0 0-1-16,0 0 0 15,-4-18 0-15,-2-8-1 16,1-9 0-16,-2-6 1 16,4-6 1-16,0-6 0 15,7 5 2-15,-2 1-1 16,8 5 1-16,-2 9 1 15,7 13 0-15,2 12-1 0,-2 13-1 16,5 7 2-16,-2 7-1 16,-1 9 0-16,1 7 0 15,-2 3-1-15,-4 5 1 16,-2-5 0-16,-2 2 1 16,0-5-2-16,-8-2 2 15,0-12-2-15,0 2 2 16,0-23 1-16,-5 17-1 15,5-17-1-15,-6-17-1 16,4-2-1-16,-1-13 1 16,1-4-1-16,2-11 0 15,2-2-1-15,6-1 0 16,0 2 1-16,-1 7 1 0,3 6 0 16,0 15-1-16,-10 20 1 15,20-5-1-15,-10 20 1 16,-2 10 1-16,0 10-2 15,2 1-1-15,0 7-22 16,-1-5-18-16,1 0-29 16,0-3-31-16,-2-10-8 15,3-2-3-15,-11-23-3 16,22 10 28-16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28.937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24 1 183 0,'0'0'104'16,"0"0"-3"-16,-14-15-21 15,14 15-20-15,0 0-11 16,0 0-10-16,-9 24-9 16,11-1-5-16,1 8-10 15,4 9-4-15,3 13-7 16,1 8-1-16,-1 5-4 15,2 0 3-15,1-1-3 0,-4-9 3 16,0-8-1 0,-2-10 3-16,-2-18 0 15,-5-20 0-15,0 0 0 16,12-22-3-16,-12-11 1 0,0-5-1 16,5-13 1-16,-4-4-3 15,-1-4 2-15,4 6-4 16,2 2 3-16,3 9 0 15,1 9 1-15,-2 12-1 16,-8 21 1-16,23-5-2 16,-15 21 0-16,2 9 1 15,-1 11 0-15,-4 4 2 16,-2 5-2-16,-2 1 0 16,-4 2 0-16,-5-5-1 15,1-5-18-15,-3-8-18 16,4-7-20-16,6-23-20 15,0 0-25-15,0 0-15 0,-7-25-4 16,17-1-2-16,-7-11 50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29.343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45-11 345 0,'-18'0'118'0,"18"0"-19"16,0 0-48-16,-18 25-16 16,15-6-14-16,1 8-12 15,0 9-6-15,-1 1-2 16,6 6-3-16,2-4 1 15,5-2-3-15,2-11-2 16,4-8-6-16,4-13-4 16,3-8 0-16,-3-12 0 15,2-8 0-15,-4-8 1 16,-5-1 3-16,-3 2 2 16,-3 1 6-16,-10-1 4 15,-9 3 1-15,0 4-1 16,-6 3 0-16,-3 6-8 0,-3 2-16 15,6 7-19-15,-3 2-22 16,21 3-22-16,-29 8-12 16,29-8-1-16,-6 21-3 15,16-6 80-15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29.640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43 0 281 0,'-13'15'109'0,"-2"3"0"15,6 10-46-15,4 7-40 16,5 5-7-16,0 4-9 15,5 7 2-15,-1 6-5 16,2 1 2-16,1 3-3 16,-2-3-4-16,2-4-5 15,-6-1-26-15,1-7-26 16,-4-8-32-16,2-5-22 16,-5-14-1-16,9-6-3 15,-4-13 15-15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7748" units="cm"/>
          <inkml:channel name="Y" type="integer" max="15652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000.28839" units="1/cm"/>
          <inkml:channelProperty channel="Y" name="resolution" value="1000.12781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4-10-22T04:48:30.390"/>
    </inkml:context>
    <inkml:brush xml:id="br0">
      <inkml:brushProperty name="width" value="0.05833" units="cm"/>
      <inkml:brushProperty name="height" value="0.05833" units="cm"/>
      <inkml:brushProperty name="color" value="#ED1C24"/>
      <inkml:brushProperty name="fitToCurve" value="1"/>
    </inkml:brush>
  </inkml:definitions>
  <inkml:trace contextRef="#ctx0" brushRef="#br0">180 50 390 0,'-12'-24'138'16,"12"24"-17"-16,-21-21-43 15,21 21-21-15,-28-5-18 16,11 10-12-16,-4 8-10 16,-1 7-8-16,5 1-5 15,-1 6-1-15,8 6-4 16,0 3 1-16,4 7-2 16,6 2-1-16,8 3-3 15,4 5 0-15,3 5 1 0,-1 0 0 16,8-2-1-16,-4-3 3 15,2-5 1-15,-2-4 1 16,-4-7 1-16,-1-9 1 16,-5-3-15-16,-6-11-24 15,-2-14-21-15,0 0-26 16,0 0-22-16,0 0-19 16,-13-21-1-16,3-5-4 15,-9-12 14-15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716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7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7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4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6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9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4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6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8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3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F3DD4-EA97-4EFC-8BC6-AD84AAF88912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2F9CC-6FAA-4F44-BAA6-CF0B3B336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4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19.emf"/><Relationship Id="rId3" Type="http://schemas.openxmlformats.org/officeDocument/2006/relationships/image" Target="../media/image1.emf"/><Relationship Id="rId21" Type="http://schemas.openxmlformats.org/officeDocument/2006/relationships/image" Target="../media/image10.emf"/><Relationship Id="rId34" Type="http://schemas.openxmlformats.org/officeDocument/2006/relationships/customXml" Target="../ink/ink17.xml"/><Relationship Id="rId7" Type="http://schemas.openxmlformats.org/officeDocument/2006/relationships/image" Target="../media/image3.emf"/><Relationship Id="rId12" Type="http://schemas.openxmlformats.org/officeDocument/2006/relationships/customXml" Target="../ink/ink6.xml"/><Relationship Id="rId17" Type="http://schemas.openxmlformats.org/officeDocument/2006/relationships/image" Target="../media/image8.emf"/><Relationship Id="rId25" Type="http://schemas.openxmlformats.org/officeDocument/2006/relationships/image" Target="../media/image12.emf"/><Relationship Id="rId33" Type="http://schemas.openxmlformats.org/officeDocument/2006/relationships/image" Target="../media/image16.emf"/><Relationship Id="rId38" Type="http://schemas.openxmlformats.org/officeDocument/2006/relationships/customXml" Target="../ink/ink19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4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11" Type="http://schemas.openxmlformats.org/officeDocument/2006/relationships/image" Target="../media/image5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8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23" Type="http://schemas.openxmlformats.org/officeDocument/2006/relationships/image" Target="../media/image11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9.emf"/><Relationship Id="rId31" Type="http://schemas.openxmlformats.org/officeDocument/2006/relationships/image" Target="../media/image15.emf"/><Relationship Id="rId4" Type="http://schemas.openxmlformats.org/officeDocument/2006/relationships/customXml" Target="../ink/ink2.xml"/><Relationship Id="rId9" Type="http://schemas.openxmlformats.org/officeDocument/2006/relationships/image" Target="../media/image4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emf"/><Relationship Id="rId30" Type="http://schemas.openxmlformats.org/officeDocument/2006/relationships/customXml" Target="../ink/ink15.xml"/><Relationship Id="rId35" Type="http://schemas.openxmlformats.org/officeDocument/2006/relationships/image" Target="../media/image17.e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.emf"/><Relationship Id="rId18" Type="http://schemas.openxmlformats.org/officeDocument/2006/relationships/customXml" Target="../ink/ink28.xml"/><Relationship Id="rId26" Type="http://schemas.openxmlformats.org/officeDocument/2006/relationships/customXml" Target="../ink/ink32.xml"/><Relationship Id="rId39" Type="http://schemas.openxmlformats.org/officeDocument/2006/relationships/image" Target="../media/image38.emf"/><Relationship Id="rId21" Type="http://schemas.openxmlformats.org/officeDocument/2006/relationships/image" Target="../media/image29.emf"/><Relationship Id="rId34" Type="http://schemas.openxmlformats.org/officeDocument/2006/relationships/customXml" Target="../ink/ink36.xml"/><Relationship Id="rId42" Type="http://schemas.openxmlformats.org/officeDocument/2006/relationships/customXml" Target="../ink/ink40.xml"/><Relationship Id="rId47" Type="http://schemas.openxmlformats.org/officeDocument/2006/relationships/image" Target="../media/image42.emf"/><Relationship Id="rId50" Type="http://schemas.openxmlformats.org/officeDocument/2006/relationships/customXml" Target="../ink/ink44.xml"/><Relationship Id="rId55" Type="http://schemas.openxmlformats.org/officeDocument/2006/relationships/image" Target="../media/image46.emf"/><Relationship Id="rId7" Type="http://schemas.openxmlformats.org/officeDocument/2006/relationships/image" Target="../media/image22.emf"/><Relationship Id="rId2" Type="http://schemas.openxmlformats.org/officeDocument/2006/relationships/customXml" Target="../ink/ink20.xml"/><Relationship Id="rId16" Type="http://schemas.openxmlformats.org/officeDocument/2006/relationships/customXml" Target="../ink/ink27.xml"/><Relationship Id="rId20" Type="http://schemas.openxmlformats.org/officeDocument/2006/relationships/customXml" Target="../ink/ink29.xml"/><Relationship Id="rId29" Type="http://schemas.openxmlformats.org/officeDocument/2006/relationships/image" Target="../media/image33.emf"/><Relationship Id="rId41" Type="http://schemas.openxmlformats.org/officeDocument/2006/relationships/image" Target="../media/image39.emf"/><Relationship Id="rId54" Type="http://schemas.openxmlformats.org/officeDocument/2006/relationships/customXml" Target="../ink/ink46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2.xml"/><Relationship Id="rId11" Type="http://schemas.openxmlformats.org/officeDocument/2006/relationships/image" Target="../media/image24.emf"/><Relationship Id="rId24" Type="http://schemas.openxmlformats.org/officeDocument/2006/relationships/customXml" Target="../ink/ink31.xml"/><Relationship Id="rId32" Type="http://schemas.openxmlformats.org/officeDocument/2006/relationships/customXml" Target="../ink/ink35.xml"/><Relationship Id="rId37" Type="http://schemas.openxmlformats.org/officeDocument/2006/relationships/image" Target="../media/image37.emf"/><Relationship Id="rId40" Type="http://schemas.openxmlformats.org/officeDocument/2006/relationships/customXml" Target="../ink/ink39.xml"/><Relationship Id="rId45" Type="http://schemas.openxmlformats.org/officeDocument/2006/relationships/image" Target="../media/image41.emf"/><Relationship Id="rId53" Type="http://schemas.openxmlformats.org/officeDocument/2006/relationships/image" Target="../media/image45.emf"/><Relationship Id="rId58" Type="http://schemas.openxmlformats.org/officeDocument/2006/relationships/customXml" Target="../ink/ink48.xml"/><Relationship Id="rId5" Type="http://schemas.openxmlformats.org/officeDocument/2006/relationships/image" Target="../media/image21.emf"/><Relationship Id="rId15" Type="http://schemas.openxmlformats.org/officeDocument/2006/relationships/image" Target="../media/image26.emf"/><Relationship Id="rId23" Type="http://schemas.openxmlformats.org/officeDocument/2006/relationships/image" Target="../media/image30.emf"/><Relationship Id="rId28" Type="http://schemas.openxmlformats.org/officeDocument/2006/relationships/customXml" Target="../ink/ink33.xml"/><Relationship Id="rId36" Type="http://schemas.openxmlformats.org/officeDocument/2006/relationships/customXml" Target="../ink/ink37.xml"/><Relationship Id="rId49" Type="http://schemas.openxmlformats.org/officeDocument/2006/relationships/image" Target="../media/image43.emf"/><Relationship Id="rId57" Type="http://schemas.openxmlformats.org/officeDocument/2006/relationships/image" Target="../media/image47.emf"/><Relationship Id="rId61" Type="http://schemas.openxmlformats.org/officeDocument/2006/relationships/image" Target="../media/image49.emf"/><Relationship Id="rId10" Type="http://schemas.openxmlformats.org/officeDocument/2006/relationships/customXml" Target="../ink/ink24.xml"/><Relationship Id="rId19" Type="http://schemas.openxmlformats.org/officeDocument/2006/relationships/image" Target="../media/image28.emf"/><Relationship Id="rId31" Type="http://schemas.openxmlformats.org/officeDocument/2006/relationships/image" Target="../media/image34.emf"/><Relationship Id="rId44" Type="http://schemas.openxmlformats.org/officeDocument/2006/relationships/customXml" Target="../ink/ink41.xml"/><Relationship Id="rId52" Type="http://schemas.openxmlformats.org/officeDocument/2006/relationships/customXml" Target="../ink/ink45.xml"/><Relationship Id="rId60" Type="http://schemas.openxmlformats.org/officeDocument/2006/relationships/customXml" Target="../ink/ink49.xml"/><Relationship Id="rId4" Type="http://schemas.openxmlformats.org/officeDocument/2006/relationships/customXml" Target="../ink/ink21.xml"/><Relationship Id="rId9" Type="http://schemas.openxmlformats.org/officeDocument/2006/relationships/image" Target="../media/image23.emf"/><Relationship Id="rId14" Type="http://schemas.openxmlformats.org/officeDocument/2006/relationships/customXml" Target="../ink/ink26.xml"/><Relationship Id="rId22" Type="http://schemas.openxmlformats.org/officeDocument/2006/relationships/customXml" Target="../ink/ink30.xml"/><Relationship Id="rId27" Type="http://schemas.openxmlformats.org/officeDocument/2006/relationships/image" Target="../media/image32.emf"/><Relationship Id="rId30" Type="http://schemas.openxmlformats.org/officeDocument/2006/relationships/customXml" Target="../ink/ink34.xml"/><Relationship Id="rId35" Type="http://schemas.openxmlformats.org/officeDocument/2006/relationships/image" Target="../media/image36.emf"/><Relationship Id="rId43" Type="http://schemas.openxmlformats.org/officeDocument/2006/relationships/image" Target="../media/image40.emf"/><Relationship Id="rId48" Type="http://schemas.openxmlformats.org/officeDocument/2006/relationships/customXml" Target="../ink/ink43.xml"/><Relationship Id="rId56" Type="http://schemas.openxmlformats.org/officeDocument/2006/relationships/customXml" Target="../ink/ink47.xml"/><Relationship Id="rId8" Type="http://schemas.openxmlformats.org/officeDocument/2006/relationships/customXml" Target="../ink/ink23.xml"/><Relationship Id="rId51" Type="http://schemas.openxmlformats.org/officeDocument/2006/relationships/image" Target="../media/image44.emf"/><Relationship Id="rId3" Type="http://schemas.openxmlformats.org/officeDocument/2006/relationships/image" Target="../media/image20.emf"/><Relationship Id="rId12" Type="http://schemas.openxmlformats.org/officeDocument/2006/relationships/customXml" Target="../ink/ink25.xml"/><Relationship Id="rId17" Type="http://schemas.openxmlformats.org/officeDocument/2006/relationships/image" Target="../media/image27.emf"/><Relationship Id="rId25" Type="http://schemas.openxmlformats.org/officeDocument/2006/relationships/image" Target="../media/image31.emf"/><Relationship Id="rId33" Type="http://schemas.openxmlformats.org/officeDocument/2006/relationships/image" Target="../media/image35.emf"/><Relationship Id="rId38" Type="http://schemas.openxmlformats.org/officeDocument/2006/relationships/customXml" Target="../ink/ink38.xml"/><Relationship Id="rId46" Type="http://schemas.openxmlformats.org/officeDocument/2006/relationships/customXml" Target="../ink/ink42.xml"/><Relationship Id="rId59" Type="http://schemas.openxmlformats.org/officeDocument/2006/relationships/image" Target="../media/image4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674182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382216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28199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820165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236233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966148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674182" y="4899817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4382216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090250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3528199" y="3448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104" y="534686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4549" y="1906353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57923" y="3403084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47587" y="5236213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16822" y="68454"/>
            <a:ext cx="227421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Game</a:t>
            </a:r>
          </a:p>
          <a:p>
            <a:pPr algn="ctr"/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Template—copy </a:t>
            </a:r>
          </a:p>
          <a:p>
            <a:pPr algn="ctr"/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 white</a:t>
            </a:r>
          </a:p>
        </p:txBody>
      </p:sp>
    </p:spTree>
    <p:extLst>
      <p:ext uri="{BB962C8B-B14F-4D97-AF65-F5344CB8AC3E}">
        <p14:creationId xmlns:p14="http://schemas.microsoft.com/office/powerpoint/2010/main" val="18337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674182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382216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28199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820165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236233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966148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674182" y="4899817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4382216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090250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3528199" y="3448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104" y="534686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4549" y="1906353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57923" y="3403084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47587" y="5236213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7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2674182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4382216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528199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820165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5236233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966148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674182" y="4899817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9" name="Isosceles Triangle 8"/>
          <p:cNvSpPr/>
          <p:nvPr/>
        </p:nvSpPr>
        <p:spPr>
          <a:xfrm>
            <a:off x="4382216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6090250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3528199" y="3448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-23302" y="189630"/>
            <a:ext cx="3238387" cy="181588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Cut out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these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riangles as board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overs—use a</a:t>
            </a:r>
          </a:p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arker colored paper</a:t>
            </a:r>
          </a:p>
        </p:txBody>
      </p:sp>
    </p:spTree>
    <p:extLst>
      <p:ext uri="{BB962C8B-B14F-4D97-AF65-F5344CB8AC3E}">
        <p14:creationId xmlns:p14="http://schemas.microsoft.com/office/powerpoint/2010/main" val="30236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674182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382216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28199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820165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236233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966148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674182" y="4899817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4382216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090250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3528199" y="3448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104" y="534686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4549" y="1906353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57923" y="3403084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47587" y="5236213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3130" y="0"/>
            <a:ext cx="348159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Ms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Reeve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’s</a:t>
            </a:r>
            <a:endParaRPr lang="en-US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3778920" y="1770480"/>
              <a:ext cx="1787760" cy="13305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62360" y="1762200"/>
                <a:ext cx="1814400" cy="134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4646595" y="3430365"/>
              <a:ext cx="146520" cy="230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636155" y="3423525"/>
                <a:ext cx="167760" cy="24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9" name="Ink 18"/>
              <p14:cNvContentPartPr/>
              <p14:nvPr/>
            </p14:nvContentPartPr>
            <p14:xfrm>
              <a:off x="4811835" y="3503445"/>
              <a:ext cx="82800" cy="882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801755" y="3497685"/>
                <a:ext cx="95400" cy="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0" name="Ink 19"/>
              <p14:cNvContentPartPr/>
              <p14:nvPr/>
            </p14:nvContentPartPr>
            <p14:xfrm>
              <a:off x="4865115" y="3461685"/>
              <a:ext cx="13680" cy="2437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852155" y="3450885"/>
                <a:ext cx="3384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/>
              <p14:cNvContentPartPr/>
              <p14:nvPr/>
            </p14:nvContentPartPr>
            <p14:xfrm>
              <a:off x="4893915" y="3482925"/>
              <a:ext cx="162000" cy="15516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81315" y="3469965"/>
                <a:ext cx="177120" cy="18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2" name="Ink 21"/>
              <p14:cNvContentPartPr/>
              <p14:nvPr/>
            </p14:nvContentPartPr>
            <p14:xfrm>
              <a:off x="5103435" y="3398685"/>
              <a:ext cx="76680" cy="2080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90835" y="3386445"/>
                <a:ext cx="103320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3" name="Ink 22"/>
              <p14:cNvContentPartPr/>
              <p14:nvPr/>
            </p14:nvContentPartPr>
            <p14:xfrm>
              <a:off x="5223675" y="3438285"/>
              <a:ext cx="64080" cy="10872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210715" y="3426045"/>
                <a:ext cx="88200" cy="13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4" name="Ink 23"/>
              <p14:cNvContentPartPr/>
              <p14:nvPr/>
            </p14:nvContentPartPr>
            <p14:xfrm>
              <a:off x="5328435" y="3322365"/>
              <a:ext cx="16200" cy="25992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316555" y="3315525"/>
                <a:ext cx="3744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5" name="Ink 24"/>
              <p14:cNvContentPartPr/>
              <p14:nvPr/>
            </p14:nvContentPartPr>
            <p14:xfrm>
              <a:off x="4981755" y="3698565"/>
              <a:ext cx="65160" cy="2739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965555" y="3683445"/>
                <a:ext cx="90000" cy="30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6" name="Ink 25"/>
              <p14:cNvContentPartPr/>
              <p14:nvPr/>
            </p14:nvContentPartPr>
            <p14:xfrm>
              <a:off x="4943955" y="3828165"/>
              <a:ext cx="119160" cy="3240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935315" y="3825645"/>
                <a:ext cx="130320" cy="44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7" name="Ink 26"/>
              <p14:cNvContentPartPr/>
              <p14:nvPr/>
            </p14:nvContentPartPr>
            <p14:xfrm>
              <a:off x="5104155" y="3774885"/>
              <a:ext cx="62280" cy="14256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093715" y="3761205"/>
                <a:ext cx="86760" cy="16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Ink 27"/>
              <p14:cNvContentPartPr/>
              <p14:nvPr/>
            </p14:nvContentPartPr>
            <p14:xfrm>
              <a:off x="5204955" y="3716565"/>
              <a:ext cx="82440" cy="17028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89835" y="3713685"/>
                <a:ext cx="100440" cy="19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9" name="Ink 28"/>
              <p14:cNvContentPartPr/>
              <p14:nvPr/>
            </p14:nvContentPartPr>
            <p14:xfrm>
              <a:off x="4960515" y="4066485"/>
              <a:ext cx="127080" cy="27360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947915" y="4057125"/>
                <a:ext cx="142200" cy="29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0" name="Ink 29"/>
              <p14:cNvContentPartPr/>
              <p14:nvPr/>
            </p14:nvContentPartPr>
            <p14:xfrm>
              <a:off x="5102715" y="4109685"/>
              <a:ext cx="66600" cy="15912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090115" y="4097445"/>
                <a:ext cx="82440" cy="18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1" name="Ink 30"/>
              <p14:cNvContentPartPr/>
              <p14:nvPr/>
            </p14:nvContentPartPr>
            <p14:xfrm>
              <a:off x="5222595" y="4103565"/>
              <a:ext cx="106560" cy="14364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08195" y="4091325"/>
                <a:ext cx="124560" cy="16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2" name="Ink 31"/>
              <p14:cNvContentPartPr/>
              <p14:nvPr/>
            </p14:nvContentPartPr>
            <p14:xfrm>
              <a:off x="5384955" y="3896925"/>
              <a:ext cx="98280" cy="3171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369115" y="3881805"/>
                <a:ext cx="120600" cy="3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3" name="Ink 32"/>
              <p14:cNvContentPartPr/>
              <p14:nvPr/>
            </p14:nvContentPartPr>
            <p14:xfrm>
              <a:off x="5411160" y="3864240"/>
              <a:ext cx="1448280" cy="100260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399280" y="3857040"/>
                <a:ext cx="1473840" cy="102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4" name="Ink 33"/>
              <p14:cNvContentPartPr/>
              <p14:nvPr/>
            </p14:nvContentPartPr>
            <p14:xfrm>
              <a:off x="2856960" y="577440"/>
              <a:ext cx="4526640" cy="5891760"/>
            </p14:xfrm>
          </p:contentPart>
        </mc:Choice>
        <mc:Fallback xmlns="">
          <p:pic>
            <p:nvPicPr>
              <p:cNvPr id="34" name="Ink 33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844360" y="564840"/>
                <a:ext cx="4555800" cy="592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5" name="Ink 34"/>
              <p14:cNvContentPartPr/>
              <p14:nvPr/>
            </p14:nvContentPartPr>
            <p14:xfrm>
              <a:off x="1143360" y="3913560"/>
              <a:ext cx="2125440" cy="257508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132200" y="3907080"/>
                <a:ext cx="2146320" cy="2591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858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2674182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4382216" y="1656263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28199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1820165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5236233" y="3278040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966148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2674182" y="4899817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4382216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090250" y="489981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3528199" y="34486"/>
            <a:ext cx="1708034" cy="1621777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104" y="534686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04549" y="1906353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57923" y="3403084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847587" y="5236213"/>
            <a:ext cx="308607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947" y="198256"/>
            <a:ext cx="2154436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Answers for</a:t>
            </a:r>
          </a:p>
          <a:p>
            <a:pPr algn="ctr"/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example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3" name="Ink 52"/>
              <p14:cNvContentPartPr/>
              <p14:nvPr/>
            </p14:nvContentPartPr>
            <p14:xfrm>
              <a:off x="3073035" y="972217"/>
              <a:ext cx="1302120" cy="2237040"/>
            </p14:xfrm>
          </p:contentPart>
        </mc:Choice>
        <mc:Fallback xmlns="">
          <p:pic>
            <p:nvPicPr>
              <p:cNvPr id="53" name="Ink 5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61515" y="945937"/>
                <a:ext cx="1334880" cy="227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6" name="Ink 65"/>
              <p14:cNvContentPartPr/>
              <p14:nvPr/>
            </p14:nvContentPartPr>
            <p14:xfrm>
              <a:off x="4069875" y="3581497"/>
              <a:ext cx="3335040" cy="2604960"/>
            </p14:xfrm>
          </p:contentPart>
        </mc:Choice>
        <mc:Fallback xmlns="">
          <p:pic>
            <p:nvPicPr>
              <p:cNvPr id="66" name="Ink 6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4755" y="3569977"/>
                <a:ext cx="3360600" cy="262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0" name="Ink 69"/>
              <p14:cNvContentPartPr/>
              <p14:nvPr/>
            </p14:nvContentPartPr>
            <p14:xfrm>
              <a:off x="9493635" y="5581657"/>
              <a:ext cx="360" cy="360"/>
            </p14:xfrm>
          </p:contentPart>
        </mc:Choice>
        <mc:Fallback xmlns="">
          <p:pic>
            <p:nvPicPr>
              <p:cNvPr id="70" name="Ink 69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483195" y="5571217"/>
                <a:ext cx="21240" cy="2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9" name="Ink 78"/>
              <p14:cNvContentPartPr/>
              <p14:nvPr/>
            </p14:nvContentPartPr>
            <p14:xfrm>
              <a:off x="3088155" y="2653057"/>
              <a:ext cx="2265120" cy="1400040"/>
            </p14:xfrm>
          </p:contentPart>
        </mc:Choice>
        <mc:Fallback xmlns="">
          <p:pic>
            <p:nvPicPr>
              <p:cNvPr id="79" name="Ink 7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74835" y="2640097"/>
                <a:ext cx="2292120" cy="142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4" name="Ink 83"/>
              <p14:cNvContentPartPr/>
              <p14:nvPr/>
            </p14:nvContentPartPr>
            <p14:xfrm>
              <a:off x="3071955" y="5840497"/>
              <a:ext cx="401760" cy="597240"/>
            </p14:xfrm>
          </p:contentPart>
        </mc:Choice>
        <mc:Fallback xmlns="">
          <p:pic>
            <p:nvPicPr>
              <p:cNvPr id="84" name="Ink 8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60795" y="5830417"/>
                <a:ext cx="424080" cy="61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5" name="Ink 84"/>
              <p14:cNvContentPartPr/>
              <p14:nvPr/>
            </p14:nvContentPartPr>
            <p14:xfrm>
              <a:off x="3266355" y="5861017"/>
              <a:ext cx="18720" cy="212040"/>
            </p14:xfrm>
          </p:contentPart>
        </mc:Choice>
        <mc:Fallback xmlns="">
          <p:pic>
            <p:nvPicPr>
              <p:cNvPr id="85" name="Ink 84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58795" y="5853817"/>
                <a:ext cx="28800" cy="22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6" name="Ink 85"/>
              <p14:cNvContentPartPr/>
              <p14:nvPr/>
            </p14:nvContentPartPr>
            <p14:xfrm>
              <a:off x="3548595" y="5818897"/>
              <a:ext cx="271800" cy="28584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538875" y="5815297"/>
                <a:ext cx="284040" cy="29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7" name="Ink 86"/>
              <p14:cNvContentPartPr/>
              <p14:nvPr/>
            </p14:nvContentPartPr>
            <p14:xfrm>
              <a:off x="3750555" y="5708377"/>
              <a:ext cx="127800" cy="622440"/>
            </p14:xfrm>
          </p:contentPart>
        </mc:Choice>
        <mc:Fallback xmlns="">
          <p:pic>
            <p:nvPicPr>
              <p:cNvPr id="87" name="Ink 8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738675" y="5699737"/>
                <a:ext cx="142200" cy="63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8" name="Ink 87"/>
              <p14:cNvContentPartPr/>
              <p14:nvPr/>
            </p14:nvContentPartPr>
            <p14:xfrm>
              <a:off x="2368155" y="5185657"/>
              <a:ext cx="71640" cy="518760"/>
            </p14:xfrm>
          </p:contentPart>
        </mc:Choice>
        <mc:Fallback xmlns="">
          <p:pic>
            <p:nvPicPr>
              <p:cNvPr id="88" name="Ink 8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359155" y="5169817"/>
                <a:ext cx="83520" cy="54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9" name="Ink 88"/>
              <p14:cNvContentPartPr/>
              <p14:nvPr/>
            </p14:nvContentPartPr>
            <p14:xfrm>
              <a:off x="2571915" y="5223817"/>
              <a:ext cx="207360" cy="385560"/>
            </p14:xfrm>
          </p:contentPart>
        </mc:Choice>
        <mc:Fallback xmlns="">
          <p:pic>
            <p:nvPicPr>
              <p:cNvPr id="89" name="Ink 88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560755" y="5205457"/>
                <a:ext cx="236880" cy="42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90" name="Ink 89"/>
              <p14:cNvContentPartPr/>
              <p14:nvPr/>
            </p14:nvContentPartPr>
            <p14:xfrm>
              <a:off x="1496235" y="5768857"/>
              <a:ext cx="580680" cy="607680"/>
            </p14:xfrm>
          </p:contentPart>
        </mc:Choice>
        <mc:Fallback xmlns="">
          <p:pic>
            <p:nvPicPr>
              <p:cNvPr id="90" name="Ink 89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484355" y="5751577"/>
                <a:ext cx="602280" cy="64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1" name="Ink 90"/>
              <p14:cNvContentPartPr/>
              <p14:nvPr/>
            </p14:nvContentPartPr>
            <p14:xfrm>
              <a:off x="2131275" y="5899537"/>
              <a:ext cx="277200" cy="335160"/>
            </p14:xfrm>
          </p:contentPart>
        </mc:Choice>
        <mc:Fallback xmlns="">
          <p:pic>
            <p:nvPicPr>
              <p:cNvPr id="91" name="Ink 9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119395" y="5887657"/>
                <a:ext cx="29700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92" name="Ink 91"/>
              <p14:cNvContentPartPr/>
              <p14:nvPr/>
            </p14:nvContentPartPr>
            <p14:xfrm>
              <a:off x="3845595" y="5164417"/>
              <a:ext cx="297720" cy="343440"/>
            </p14:xfrm>
          </p:contentPart>
        </mc:Choice>
        <mc:Fallback xmlns="">
          <p:pic>
            <p:nvPicPr>
              <p:cNvPr id="92" name="Ink 9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838035" y="5151457"/>
                <a:ext cx="308160" cy="37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3" name="Ink 92"/>
              <p14:cNvContentPartPr/>
              <p14:nvPr/>
            </p14:nvContentPartPr>
            <p14:xfrm>
              <a:off x="4212075" y="5110417"/>
              <a:ext cx="176040" cy="402480"/>
            </p14:xfrm>
          </p:contentPart>
        </mc:Choice>
        <mc:Fallback xmlns="">
          <p:pic>
            <p:nvPicPr>
              <p:cNvPr id="93" name="Ink 9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196595" y="5094217"/>
                <a:ext cx="209880" cy="43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4" name="Ink 93"/>
              <p14:cNvContentPartPr/>
              <p14:nvPr/>
            </p14:nvContentPartPr>
            <p14:xfrm>
              <a:off x="4437075" y="5060737"/>
              <a:ext cx="248040" cy="388440"/>
            </p14:xfrm>
          </p:contentPart>
        </mc:Choice>
        <mc:Fallback xmlns="">
          <p:pic>
            <p:nvPicPr>
              <p:cNvPr id="94" name="Ink 9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421955" y="5049217"/>
                <a:ext cx="281520" cy="41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95" name="Ink 94"/>
              <p14:cNvContentPartPr/>
              <p14:nvPr/>
            </p14:nvContentPartPr>
            <p14:xfrm>
              <a:off x="2100675" y="4525057"/>
              <a:ext cx="46440" cy="268200"/>
            </p14:xfrm>
          </p:contentPart>
        </mc:Choice>
        <mc:Fallback xmlns="">
          <p:pic>
            <p:nvPicPr>
              <p:cNvPr id="95" name="Ink 9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2083755" y="4510657"/>
                <a:ext cx="7164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96" name="Ink 95"/>
              <p14:cNvContentPartPr/>
              <p14:nvPr/>
            </p14:nvContentPartPr>
            <p14:xfrm>
              <a:off x="2005275" y="4521097"/>
              <a:ext cx="134640" cy="105840"/>
            </p14:xfrm>
          </p:contentPart>
        </mc:Choice>
        <mc:Fallback xmlns="">
          <p:pic>
            <p:nvPicPr>
              <p:cNvPr id="96" name="Ink 9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986915" y="4513537"/>
                <a:ext cx="15912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97" name="Ink 96"/>
              <p14:cNvContentPartPr/>
              <p14:nvPr/>
            </p14:nvContentPartPr>
            <p14:xfrm>
              <a:off x="2067915" y="4777417"/>
              <a:ext cx="111600" cy="41760"/>
            </p14:xfrm>
          </p:contentPart>
        </mc:Choice>
        <mc:Fallback xmlns="">
          <p:pic>
            <p:nvPicPr>
              <p:cNvPr id="97" name="Ink 9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049555" y="4774177"/>
                <a:ext cx="133200" cy="61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8" name="Ink 97"/>
              <p14:cNvContentPartPr/>
              <p14:nvPr/>
            </p14:nvContentPartPr>
            <p14:xfrm>
              <a:off x="2187435" y="4611817"/>
              <a:ext cx="84600" cy="209880"/>
            </p14:xfrm>
          </p:contentPart>
        </mc:Choice>
        <mc:Fallback xmlns="">
          <p:pic>
            <p:nvPicPr>
              <p:cNvPr id="98" name="Ink 97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169435" y="4594897"/>
                <a:ext cx="10620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9" name="Ink 98"/>
              <p14:cNvContentPartPr/>
              <p14:nvPr/>
            </p14:nvContentPartPr>
            <p14:xfrm>
              <a:off x="2390835" y="4612897"/>
              <a:ext cx="29160" cy="19224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372475" y="4595257"/>
                <a:ext cx="54360" cy="21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00" name="Ink 99"/>
              <p14:cNvContentPartPr/>
              <p14:nvPr/>
            </p14:nvContentPartPr>
            <p14:xfrm>
              <a:off x="2353395" y="4512097"/>
              <a:ext cx="20160" cy="29880"/>
            </p14:xfrm>
          </p:contentPart>
        </mc:Choice>
        <mc:Fallback xmlns="">
          <p:pic>
            <p:nvPicPr>
              <p:cNvPr id="100" name="Ink 99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337555" y="4496257"/>
                <a:ext cx="45000" cy="4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01" name="Ink 100"/>
              <p14:cNvContentPartPr/>
              <p14:nvPr/>
            </p14:nvContentPartPr>
            <p14:xfrm>
              <a:off x="2533035" y="4616857"/>
              <a:ext cx="157320" cy="154080"/>
            </p14:xfrm>
          </p:contentPart>
        </mc:Choice>
        <mc:Fallback xmlns="">
          <p:pic>
            <p:nvPicPr>
              <p:cNvPr id="101" name="Ink 100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514675" y="4598497"/>
                <a:ext cx="183600" cy="19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02" name="Ink 101"/>
              <p14:cNvContentPartPr/>
              <p14:nvPr/>
            </p14:nvContentPartPr>
            <p14:xfrm>
              <a:off x="2610075" y="4450537"/>
              <a:ext cx="48240" cy="272880"/>
            </p14:xfrm>
          </p:contentPart>
        </mc:Choice>
        <mc:Fallback xmlns="">
          <p:pic>
            <p:nvPicPr>
              <p:cNvPr id="102" name="Ink 101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594595" y="4436497"/>
                <a:ext cx="69480" cy="29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03" name="Ink 102"/>
              <p14:cNvContentPartPr/>
              <p14:nvPr/>
            </p14:nvContentPartPr>
            <p14:xfrm>
              <a:off x="2733195" y="4582657"/>
              <a:ext cx="17280" cy="159840"/>
            </p14:xfrm>
          </p:contentPart>
        </mc:Choice>
        <mc:Fallback xmlns="">
          <p:pic>
            <p:nvPicPr>
              <p:cNvPr id="103" name="Ink 102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716275" y="4566097"/>
                <a:ext cx="4392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04" name="Ink 103"/>
              <p14:cNvContentPartPr/>
              <p14:nvPr/>
            </p14:nvContentPartPr>
            <p14:xfrm>
              <a:off x="2717355" y="4441537"/>
              <a:ext cx="14760" cy="33840"/>
            </p14:xfrm>
          </p:contentPart>
        </mc:Choice>
        <mc:Fallback xmlns="">
          <p:pic>
            <p:nvPicPr>
              <p:cNvPr id="104" name="Ink 103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705115" y="4425697"/>
                <a:ext cx="3672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05" name="Ink 104"/>
              <p14:cNvContentPartPr/>
              <p14:nvPr/>
            </p14:nvContentPartPr>
            <p14:xfrm>
              <a:off x="2816355" y="4588057"/>
              <a:ext cx="97200" cy="143280"/>
            </p14:xfrm>
          </p:contentPart>
        </mc:Choice>
        <mc:Fallback xmlns="">
          <p:pic>
            <p:nvPicPr>
              <p:cNvPr id="105" name="Ink 104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2797995" y="4570417"/>
                <a:ext cx="118800" cy="17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06" name="Ink 105"/>
              <p14:cNvContentPartPr/>
              <p14:nvPr/>
            </p14:nvContentPartPr>
            <p14:xfrm>
              <a:off x="2965035" y="4571497"/>
              <a:ext cx="164880" cy="169200"/>
            </p14:xfrm>
          </p:contentPart>
        </mc:Choice>
        <mc:Fallback xmlns="">
          <p:pic>
            <p:nvPicPr>
              <p:cNvPr id="106" name="Ink 105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954595" y="4554577"/>
                <a:ext cx="180000" cy="19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07" name="Ink 106"/>
              <p14:cNvContentPartPr/>
              <p14:nvPr/>
            </p14:nvContentPartPr>
            <p14:xfrm>
              <a:off x="4124955" y="1839457"/>
              <a:ext cx="100800" cy="513720"/>
            </p14:xfrm>
          </p:contentPart>
        </mc:Choice>
        <mc:Fallback xmlns="">
          <p:pic>
            <p:nvPicPr>
              <p:cNvPr id="107" name="Ink 106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114155" y="1828657"/>
                <a:ext cx="116640" cy="53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08" name="Ink 107"/>
              <p14:cNvContentPartPr/>
              <p14:nvPr/>
            </p14:nvContentPartPr>
            <p14:xfrm>
              <a:off x="4260315" y="1915417"/>
              <a:ext cx="304200" cy="412560"/>
            </p14:xfrm>
          </p:contentPart>
        </mc:Choice>
        <mc:Fallback xmlns="">
          <p:pic>
            <p:nvPicPr>
              <p:cNvPr id="108" name="Ink 107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4246635" y="1898497"/>
                <a:ext cx="328320" cy="44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09" name="Ink 108"/>
              <p14:cNvContentPartPr/>
              <p14:nvPr/>
            </p14:nvContentPartPr>
            <p14:xfrm>
              <a:off x="4604835" y="1838737"/>
              <a:ext cx="210600" cy="488880"/>
            </p14:xfrm>
          </p:contentPart>
        </mc:Choice>
        <mc:Fallback xmlns="">
          <p:pic>
            <p:nvPicPr>
              <p:cNvPr id="109" name="Ink 108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595475" y="1823257"/>
                <a:ext cx="235440" cy="51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7367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6DEB3C2742644B91EE2B9086A587E5" ma:contentTypeVersion="1" ma:contentTypeDescription="Create a new document." ma:contentTypeScope="" ma:versionID="11d123319c9734413c785cf343e145fb">
  <xsd:schema xmlns:xsd="http://www.w3.org/2001/XMLSchema" xmlns:xs="http://www.w3.org/2001/XMLSchema" xmlns:p="http://schemas.microsoft.com/office/2006/metadata/properties" xmlns:ns3="dc03d424-d942-48fb-9f1b-88fb22ad3c1b" targetNamespace="http://schemas.microsoft.com/office/2006/metadata/properties" ma:root="true" ma:fieldsID="6df6c69d8a2a605d3ee31ff830a88ffb" ns3:_="">
    <xsd:import namespace="dc03d424-d942-48fb-9f1b-88fb22ad3c1b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03d424-d942-48fb-9f1b-88fb22ad3c1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F81F792-8440-456E-A049-A07CC85409FB}"/>
</file>

<file path=customXml/itemProps2.xml><?xml version="1.0" encoding="utf-8"?>
<ds:datastoreItem xmlns:ds="http://schemas.openxmlformats.org/officeDocument/2006/customXml" ds:itemID="{1C5DED2B-00EB-4B06-A534-DEF96FFCC5E3}"/>
</file>

<file path=customXml/itemProps3.xml><?xml version="1.0" encoding="utf-8"?>
<ds:datastoreItem xmlns:ds="http://schemas.openxmlformats.org/officeDocument/2006/customXml" ds:itemID="{C57C5CE1-4294-404F-B6FE-E0A545A91781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43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Bellevue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Miller, Bobbie K</dc:creator>
  <cp:lastModifiedBy>Reeve, Suzanne</cp:lastModifiedBy>
  <cp:revision>5</cp:revision>
  <cp:lastPrinted>2014-10-23T14:13:07Z</cp:lastPrinted>
  <dcterms:created xsi:type="dcterms:W3CDTF">2014-10-22T04:36:38Z</dcterms:created>
  <dcterms:modified xsi:type="dcterms:W3CDTF">2014-10-23T14:23:46Z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0x010100A46DEB3C2742644B91EE2B9086A587E5</vt:lpwstr>
  </property>
</Properties>
</file>