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3"/>
  </p:notes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3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7C113-87D5-4B37-BF7F-819D0EAFC1F2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D1A45-0C3B-404F-83BA-AEAC5FFCD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06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D1A45-0C3B-404F-83BA-AEAC5FFCDC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79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FD27-3F8E-4BCA-9B6D-710223C44E2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97F8-1763-4791-974F-FBF66E8F5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FD27-3F8E-4BCA-9B6D-710223C44E2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97F8-1763-4791-974F-FBF66E8F5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FD27-3F8E-4BCA-9B6D-710223C44E2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97F8-1763-4791-974F-FBF66E8F5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FD27-3F8E-4BCA-9B6D-710223C44E2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97F8-1763-4791-974F-FBF66E8F5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FD27-3F8E-4BCA-9B6D-710223C44E2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97F8-1763-4791-974F-FBF66E8F5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FD27-3F8E-4BCA-9B6D-710223C44E2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97F8-1763-4791-974F-FBF66E8F5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FD27-3F8E-4BCA-9B6D-710223C44E2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97F8-1763-4791-974F-FBF66E8F5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FD27-3F8E-4BCA-9B6D-710223C44E2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97F8-1763-4791-974F-FBF66E8F5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FD27-3F8E-4BCA-9B6D-710223C44E2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97F8-1763-4791-974F-FBF66E8F5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FD27-3F8E-4BCA-9B6D-710223C44E2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97F8-1763-4791-974F-FBF66E8F5A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FD27-3F8E-4BCA-9B6D-710223C44E2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397F8-1763-4791-974F-FBF66E8F5A41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2C9FD27-3F8E-4BCA-9B6D-710223C44E21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AE1397F8-1763-4791-974F-FBF66E8F5A41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00"/>
            <a:ext cx="7117180" cy="1470025"/>
          </a:xfrm>
        </p:spPr>
        <p:txBody>
          <a:bodyPr/>
          <a:lstStyle/>
          <a:p>
            <a:r>
              <a:rPr lang="en-US" dirty="0" smtClean="0"/>
              <a:t>Small Group Rehearsals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03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Set-up and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Is your group set-up appropriately? (eye contact, communication, can you hear each other?)</a:t>
            </a:r>
          </a:p>
          <a:p>
            <a:r>
              <a:rPr lang="en-US" sz="2400" dirty="0" smtClean="0"/>
              <a:t>Is one member going to be the leader or facilitator?</a:t>
            </a:r>
          </a:p>
          <a:p>
            <a:r>
              <a:rPr lang="en-US" sz="2400" dirty="0" smtClean="0"/>
              <a:t>Does your group need other designated roles?  (time keeper, someone to keep everyone on task, someone to make sure everyone is included)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310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</a:t>
            </a:r>
            <a:r>
              <a:rPr lang="en-US" dirty="0"/>
              <a:t>N</a:t>
            </a:r>
            <a:r>
              <a:rPr lang="en-US" dirty="0" smtClean="0"/>
              <a:t>orms: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Focus your attention on what the group is doing right now.</a:t>
            </a:r>
          </a:p>
          <a:p>
            <a:endParaRPr lang="en-US" sz="2400" dirty="0" smtClean="0"/>
          </a:p>
          <a:p>
            <a:r>
              <a:rPr lang="en-US" sz="2400" dirty="0" smtClean="0"/>
              <a:t>Demonstrate respect for all.</a:t>
            </a:r>
          </a:p>
          <a:p>
            <a:endParaRPr lang="en-US" dirty="0"/>
          </a:p>
          <a:p>
            <a:r>
              <a:rPr lang="en-US" sz="2400" dirty="0" smtClean="0"/>
              <a:t>Act like a musician!  (Use musical terminology, listen to each other carefully)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396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 Goals or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Is there a </a:t>
            </a:r>
            <a:r>
              <a:rPr lang="en-US" sz="2400" dirty="0" smtClean="0"/>
              <a:t>teacher-directed </a:t>
            </a:r>
            <a:r>
              <a:rPr lang="en-US" sz="2400" dirty="0" smtClean="0"/>
              <a:t>goal, or does the group need to choose an objective?</a:t>
            </a:r>
          </a:p>
          <a:p>
            <a:endParaRPr lang="en-US" sz="2400" dirty="0"/>
          </a:p>
          <a:p>
            <a:r>
              <a:rPr lang="en-US" sz="2400" dirty="0" smtClean="0"/>
              <a:t>Are all members of the group clear on what the objective is?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631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an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Sing/play </a:t>
            </a:r>
            <a:r>
              <a:rPr lang="en-US" sz="2400" dirty="0" smtClean="0"/>
              <a:t>through a piece or a large section of a piece.</a:t>
            </a:r>
          </a:p>
          <a:p>
            <a:r>
              <a:rPr lang="en-US" sz="2400" dirty="0" smtClean="0"/>
              <a:t>Identify difficult or problem spots.</a:t>
            </a:r>
          </a:p>
          <a:p>
            <a:r>
              <a:rPr lang="en-US" sz="2400" dirty="0" smtClean="0"/>
              <a:t>Prioritize the first “bite sized chunk” you want to work on (no longer than one phrase).</a:t>
            </a:r>
          </a:p>
          <a:p>
            <a:r>
              <a:rPr lang="en-US" sz="2400" dirty="0" smtClean="0"/>
              <a:t>Identify </a:t>
            </a:r>
            <a:r>
              <a:rPr lang="en-US" sz="2400" i="1" u="sng" dirty="0" smtClean="0"/>
              <a:t>specifically</a:t>
            </a:r>
            <a:r>
              <a:rPr lang="en-US" sz="2400" dirty="0" smtClean="0"/>
              <a:t> how that section needs to be improved.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899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 strategy to work on the difficult spot.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strong </a:t>
            </a:r>
            <a:r>
              <a:rPr lang="en-US" dirty="0" smtClean="0"/>
              <a:t>singer/musician </a:t>
            </a:r>
            <a:r>
              <a:rPr lang="en-US" dirty="0" smtClean="0"/>
              <a:t>model how it should sound and/or play it on the piano.</a:t>
            </a:r>
          </a:p>
          <a:p>
            <a:r>
              <a:rPr lang="en-US" dirty="0" smtClean="0"/>
              <a:t>Check pitches note by note.</a:t>
            </a:r>
          </a:p>
          <a:p>
            <a:r>
              <a:rPr lang="en-US" dirty="0" smtClean="0"/>
              <a:t>Count the rhythms.</a:t>
            </a:r>
          </a:p>
          <a:p>
            <a:r>
              <a:rPr lang="en-US" dirty="0" smtClean="0"/>
              <a:t>Review text/diction/pronunciation.</a:t>
            </a:r>
          </a:p>
          <a:p>
            <a:r>
              <a:rPr lang="en-US" dirty="0" smtClean="0"/>
              <a:t>Everyone </a:t>
            </a:r>
            <a:r>
              <a:rPr lang="en-US" dirty="0" smtClean="0"/>
              <a:t>sings/plays </a:t>
            </a:r>
            <a:r>
              <a:rPr lang="en-US" dirty="0" smtClean="0"/>
              <a:t>one of the parts together (example: all  sopranos sing the 2</a:t>
            </a:r>
            <a:r>
              <a:rPr lang="en-US" baseline="30000" dirty="0" smtClean="0"/>
              <a:t>nd</a:t>
            </a:r>
            <a:r>
              <a:rPr lang="en-US" dirty="0" smtClean="0"/>
              <a:t> soprano part)</a:t>
            </a:r>
          </a:p>
          <a:p>
            <a:r>
              <a:rPr lang="en-US" dirty="0" smtClean="0"/>
              <a:t>SLOW DOWN THE TEMPO – until </a:t>
            </a:r>
            <a:r>
              <a:rPr lang="en-US" u="sng" dirty="0" smtClean="0"/>
              <a:t>everyone</a:t>
            </a:r>
            <a:r>
              <a:rPr lang="en-US" dirty="0" smtClean="0"/>
              <a:t> can </a:t>
            </a:r>
            <a:r>
              <a:rPr lang="en-US" dirty="0" smtClean="0"/>
              <a:t>sing/play </a:t>
            </a:r>
            <a:r>
              <a:rPr lang="en-US" dirty="0" smtClean="0"/>
              <a:t>it correctly.</a:t>
            </a:r>
          </a:p>
          <a:p>
            <a:r>
              <a:rPr lang="en-US" dirty="0" smtClean="0"/>
              <a:t>REPETITION, gradually increasing the tempo. (metronome?)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7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Sing/play </a:t>
            </a:r>
            <a:r>
              <a:rPr lang="en-US" sz="2400" dirty="0" smtClean="0"/>
              <a:t>a larger segment of the music to put the section you worked on in context.</a:t>
            </a:r>
          </a:p>
          <a:p>
            <a:endParaRPr lang="en-US" sz="2400" dirty="0" smtClean="0"/>
          </a:p>
          <a:p>
            <a:r>
              <a:rPr lang="en-US" sz="2400" dirty="0" smtClean="0"/>
              <a:t>Listen carefully and critically.</a:t>
            </a:r>
          </a:p>
          <a:p>
            <a:endParaRPr lang="en-US" sz="2400" dirty="0" smtClean="0"/>
          </a:p>
          <a:p>
            <a:r>
              <a:rPr lang="en-US" sz="2400" dirty="0" smtClean="0"/>
              <a:t>Is it better?  Is there progress?  Is it polished?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883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Decide 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 you want to continue working on that segment, or select the next priority?</a:t>
            </a:r>
          </a:p>
          <a:p>
            <a:endParaRPr lang="en-US" sz="2400" dirty="0"/>
          </a:p>
          <a:p>
            <a:r>
              <a:rPr lang="en-US" sz="2400" dirty="0" smtClean="0"/>
              <a:t>How much time do you have left?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525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7FF253CDCE164CB597C7D33B4A04D6" ma:contentTypeVersion="1" ma:contentTypeDescription="Create a new document." ma:contentTypeScope="" ma:versionID="4b13f438c9bc223b80d3eeb3768f8692">
  <xsd:schema xmlns:xsd="http://www.w3.org/2001/XMLSchema" xmlns:xs="http://www.w3.org/2001/XMLSchema" xmlns:p="http://schemas.microsoft.com/office/2006/metadata/properties" xmlns:ns3="c05d02fe-2f5e-4309-bd30-b1c915f229a0" targetNamespace="http://schemas.microsoft.com/office/2006/metadata/properties" ma:root="true" ma:fieldsID="89cabc99546754e752b6918caa9e0953" ns3:_="">
    <xsd:import namespace="c05d02fe-2f5e-4309-bd30-b1c915f229a0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5d02fe-2f5e-4309-bd30-b1c915f229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0E12DD-EC91-448B-858F-5857210613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5d02fe-2f5e-4309-bd30-b1c915f229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94394E-4943-4E7D-8E6D-FC0B0775886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FB8CF6D-38F1-4136-9D0E-B9C1F35224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76</TotalTime>
  <Words>325</Words>
  <Application>Microsoft Office PowerPoint</Application>
  <PresentationFormat>On-screen Show (4:3)</PresentationFormat>
  <Paragraphs>40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Trebuchet MS</vt:lpstr>
      <vt:lpstr>Verdana</vt:lpstr>
      <vt:lpstr>Wingdings 2</vt:lpstr>
      <vt:lpstr>Autumn</vt:lpstr>
      <vt:lpstr>Small Group Rehearsals</vt:lpstr>
      <vt:lpstr>Set-up and Logistics</vt:lpstr>
      <vt:lpstr>Small Group Norms:</vt:lpstr>
      <vt:lpstr>Establish Goals or Objective</vt:lpstr>
      <vt:lpstr>Choosing an objective</vt:lpstr>
      <vt:lpstr>Choose a strategy to work on the difficult spot.</vt:lpstr>
      <vt:lpstr>Assess</vt:lpstr>
      <vt:lpstr>Decide what’s next</vt:lpstr>
    </vt:vector>
  </TitlesOfParts>
  <Company>Bellevue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Group Rehearsals</dc:title>
  <dc:creator>Windows User</dc:creator>
  <cp:lastModifiedBy>Reeve, Suzanne</cp:lastModifiedBy>
  <cp:revision>13</cp:revision>
  <dcterms:created xsi:type="dcterms:W3CDTF">2011-10-04T02:55:06Z</dcterms:created>
  <dcterms:modified xsi:type="dcterms:W3CDTF">2017-03-30T17:32:34Z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0x010100D37FF253CDCE164CB597C7D33B4A04D6</vt:lpwstr>
  </property>
  <property fmtid="{D5CDD505-2E9C-101B-9397-08002B2CF9AE}" pid="3" name="IsMyDocuments">
    <vt:bool>true</vt:bool>
  </property>
</Properties>
</file>